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B0857-AFFA-4312-AA8A-7C278A9FADC7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A9946-4626-4984-96E5-DDEFA93E9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5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411"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1pPr>
            <a:lvl2pPr marL="731731" indent="-281435" defTabSz="908411"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2pPr>
            <a:lvl3pPr marL="1125741" indent="-225148" defTabSz="908411"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3pPr>
            <a:lvl4pPr marL="1576037" indent="-225148" defTabSz="908411"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4pPr>
            <a:lvl5pPr marL="2026333" indent="-225148" defTabSz="908411"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5pPr>
            <a:lvl6pPr marL="2476630" indent="-225148" algn="ctr" defTabSz="9084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6pPr>
            <a:lvl7pPr marL="2926926" indent="-225148" algn="ctr" defTabSz="9084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7pPr>
            <a:lvl8pPr marL="3377222" indent="-225148" algn="ctr" defTabSz="9084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8pPr>
            <a:lvl9pPr marL="3827518" indent="-225148" algn="ctr" defTabSz="9084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9pPr>
          </a:lstStyle>
          <a:p>
            <a:fld id="{0D28F460-84B7-414B-AF63-3C87620C8DD1}" type="slidenum">
              <a:rPr lang="en-US" altLang="en-US" sz="1300">
                <a:latin typeface="Arial" charset="0"/>
              </a:rPr>
              <a:pPr/>
              <a:t>1</a:t>
            </a:fld>
            <a:endParaRPr lang="en-US" altLang="en-US" sz="1300">
              <a:latin typeface="Arial" charset="0"/>
            </a:endParaRPr>
          </a:p>
        </p:txBody>
      </p:sp>
      <p:sp>
        <p:nvSpPr>
          <p:cNvPr id="17715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6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9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1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3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4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5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4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271C4-27BE-41E6-B357-5EF40E127DA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DDCA-DCEB-4FE3-ADCE-056E2DDF7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8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1pPr>
            <a:lvl2pPr marL="742950" indent="-28575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2pPr>
            <a:lvl3pPr marL="1143000" indent="-228600" algn="l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3pPr>
            <a:lvl4pPr marL="1600200" indent="-228600" algn="l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4pPr>
            <a:lvl5pPr marL="2057400" indent="-228600" algn="l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pitchFamily="-112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>
                <a:solidFill>
                  <a:schemeClr val="tx2"/>
                </a:solidFill>
              </a:rPr>
              <a:t>Budget Queries – Budget Availability</a:t>
            </a:r>
          </a:p>
        </p:txBody>
      </p:sp>
      <p:sp>
        <p:nvSpPr>
          <p:cNvPr id="50179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772400" cy="685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SzPct val="80000"/>
              <a:buFont typeface="Wingdings" pitchFamily="2" charset="2"/>
              <a:buChar char="§"/>
            </a:pPr>
            <a:r>
              <a:rPr lang="en-US" altLang="en-US" sz="2000" dirty="0" smtClean="0"/>
              <a:t>To display all accounts for a specific budget pool enter the following into the account field in the budget query page</a:t>
            </a:r>
          </a:p>
        </p:txBody>
      </p:sp>
      <p:graphicFrame>
        <p:nvGraphicFramePr>
          <p:cNvPr id="214101" name="Group 85"/>
          <p:cNvGraphicFramePr>
            <a:graphicFrameLocks noGrp="1"/>
          </p:cNvGraphicFramePr>
          <p:nvPr/>
        </p:nvGraphicFramePr>
        <p:xfrm>
          <a:off x="228600" y="1295400"/>
          <a:ext cx="8763000" cy="4797425"/>
        </p:xfrm>
        <a:graphic>
          <a:graphicData uri="http://schemas.openxmlformats.org/drawingml/2006/table">
            <a:tbl>
              <a:tblPr/>
              <a:tblGrid>
                <a:gridCol w="2921000"/>
                <a:gridCol w="2921000"/>
                <a:gridCol w="2921000"/>
              </a:tblGrid>
              <a:tr h="914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Banner Budget Pool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Enter Into Account Field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Banner Account Ranges Returned in Budget Query View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FF80"/>
                    </a:solidFill>
                  </a:tcPr>
                </a:tc>
              </a:tr>
              <a:tr h="4856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Equipment =&gt; $5,000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710%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710000-710034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Equipment &lt; $5,000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711%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71100A-711034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Supplies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73%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734000-734099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Travel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74%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740002-742011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8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Major Operating Expenses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756%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756000-756999 (Excludes separately budgeted accounts 759xxx)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6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Library Collections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76%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767000-767136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Capital Improvements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77%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TC Stone Sans Std Semibold" pitchFamily="-112" charset="0"/>
                          <a:ea typeface="ＭＳ Ｐゴシック" pitchFamily="34" charset="-128"/>
                        </a:rPr>
                        <a:t>777300-777366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178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2015-11-18T01:31:16Z</dcterms:created>
  <dcterms:modified xsi:type="dcterms:W3CDTF">2015-11-18T01:32:19Z</dcterms:modified>
</cp:coreProperties>
</file>