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22.xml" ContentType="application/vnd.openxmlformats-officedocument.presentationml.tags+xml"/>
  <Override PartName="/ppt/notesSlides/notesSlide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3.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5.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7.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8.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9.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0.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1.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2.xml" ContentType="application/vnd.openxmlformats-officedocument.presentationml.notesSlide+xml"/>
  <Override PartName="/ppt/tags/tag6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9.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0.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21.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22.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23.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24.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25.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6.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27.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28.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9.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30.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31.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32.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notesSlides/notesSlide33.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34.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35.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36.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37.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38.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39.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notesSlides/notesSlide40.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41.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42.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43.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44.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notesSlides/notesSlide45.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notesSlides/notesSlide46.xml" ContentType="application/vnd.openxmlformats-officedocument.presentationml.notesSlide+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7.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notesSlides/notesSlide48.xml" ContentType="application/vnd.openxmlformats-officedocument.presentationml.notesSlide+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notesSlides/notesSlide49.xml" ContentType="application/vnd.openxmlformats-officedocument.presentationml.notesSlide+xml"/>
  <Override PartName="/ppt/tags/tag289.xml" ContentType="application/vnd.openxmlformats-officedocument.presentationml.tags+xml"/>
  <Override PartName="/ppt/tags/tag290.xml" ContentType="application/vnd.openxmlformats-officedocument.presentationml.tags+xml"/>
  <Override PartName="/ppt/notesSlides/notesSlide50.xml" ContentType="application/vnd.openxmlformats-officedocument.presentationml.notesSlid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51.xml" ContentType="application/vnd.openxmlformats-officedocument.presentationml.notesSlid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notesSlides/notesSlide52.xml" ContentType="application/vnd.openxmlformats-officedocument.presentationml.notesSlid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53.xml" ContentType="application/vnd.openxmlformats-officedocument.presentationml.notesSlid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4.xml" ContentType="application/vnd.openxmlformats-officedocument.presentationml.notesSlid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notesSlides/notesSlide55.xml" ContentType="application/vnd.openxmlformats-officedocument.presentationml.notesSlide+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56.xml" ContentType="application/vnd.openxmlformats-officedocument.presentationml.notesSlid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7.xml" ContentType="application/vnd.openxmlformats-officedocument.presentationml.notesSlid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58.xml" ContentType="application/vnd.openxmlformats-officedocument.presentationml.notesSlid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9.xml" ContentType="application/vnd.openxmlformats-officedocument.presentationml.notesSlid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notesSlides/notesSlide60.xml" ContentType="application/vnd.openxmlformats-officedocument.presentationml.notesSlide+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notesSlides/notesSlide61.xml" ContentType="application/vnd.openxmlformats-officedocument.presentationml.notesSlide+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notesSlides/notesSlide62.xml" ContentType="application/vnd.openxmlformats-officedocument.presentationml.notesSlide+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63.xml" ContentType="application/vnd.openxmlformats-officedocument.presentationml.notesSlid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notesSlides/notesSlide64.xml" ContentType="application/vnd.openxmlformats-officedocument.presentationml.notesSlide+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notesSlides/notesSlide65.xml" ContentType="application/vnd.openxmlformats-officedocument.presentationml.notesSlide+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notesSlides/notesSlide66.xml" ContentType="application/vnd.openxmlformats-officedocument.presentationml.notesSlid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notesSlides/notesSlide67.xml" ContentType="application/vnd.openxmlformats-officedocument.presentationml.notesSlide+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notesSlides/notesSlide68.xml" ContentType="application/vnd.openxmlformats-officedocument.presentationml.notesSlide+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9.xml" ContentType="application/vnd.openxmlformats-officedocument.presentationml.notesSlid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notesSlides/notesSlide70.xml" ContentType="application/vnd.openxmlformats-officedocument.presentationml.notesSlide+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notesSlides/notesSlide71.xml" ContentType="application/vnd.openxmlformats-officedocument.presentationml.notesSlide+xml"/>
  <Override PartName="/ppt/tags/tag433.xml" ContentType="application/vnd.openxmlformats-officedocument.presentationml.tags+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710" r:id="rId2"/>
    <p:sldMasterId id="2147483723" r:id="rId3"/>
  </p:sldMasterIdLst>
  <p:notesMasterIdLst>
    <p:notesMasterId r:id="rId77"/>
  </p:notesMasterIdLst>
  <p:handoutMasterIdLst>
    <p:handoutMasterId r:id="rId78"/>
  </p:handoutMasterIdLst>
  <p:sldIdLst>
    <p:sldId id="292" r:id="rId4"/>
    <p:sldId id="433" r:id="rId5"/>
    <p:sldId id="434" r:id="rId6"/>
    <p:sldId id="274" r:id="rId7"/>
    <p:sldId id="275" r:id="rId8"/>
    <p:sldId id="444" r:id="rId9"/>
    <p:sldId id="281" r:id="rId10"/>
    <p:sldId id="417" r:id="rId11"/>
    <p:sldId id="419" r:id="rId12"/>
    <p:sldId id="422" r:id="rId13"/>
    <p:sldId id="279" r:id="rId14"/>
    <p:sldId id="286" r:id="rId15"/>
    <p:sldId id="289" r:id="rId16"/>
    <p:sldId id="435" r:id="rId17"/>
    <p:sldId id="436" r:id="rId18"/>
    <p:sldId id="440" r:id="rId19"/>
    <p:sldId id="441" r:id="rId20"/>
    <p:sldId id="442" r:id="rId21"/>
    <p:sldId id="443" r:id="rId22"/>
    <p:sldId id="294" r:id="rId23"/>
    <p:sldId id="316" r:id="rId24"/>
    <p:sldId id="317" r:id="rId25"/>
    <p:sldId id="321" r:id="rId26"/>
    <p:sldId id="323" r:id="rId27"/>
    <p:sldId id="325" r:id="rId28"/>
    <p:sldId id="424" r:id="rId29"/>
    <p:sldId id="322" r:id="rId30"/>
    <p:sldId id="326" r:id="rId31"/>
    <p:sldId id="331" r:id="rId32"/>
    <p:sldId id="336" r:id="rId33"/>
    <p:sldId id="338" r:id="rId34"/>
    <p:sldId id="340" r:id="rId35"/>
    <p:sldId id="342" r:id="rId36"/>
    <p:sldId id="343" r:id="rId37"/>
    <p:sldId id="344" r:id="rId38"/>
    <p:sldId id="345" r:id="rId39"/>
    <p:sldId id="347" r:id="rId40"/>
    <p:sldId id="350" r:id="rId41"/>
    <p:sldId id="352" r:id="rId42"/>
    <p:sldId id="354" r:id="rId43"/>
    <p:sldId id="359" r:id="rId44"/>
    <p:sldId id="269" r:id="rId45"/>
    <p:sldId id="304" r:id="rId46"/>
    <p:sldId id="307" r:id="rId47"/>
    <p:sldId id="299" r:id="rId48"/>
    <p:sldId id="303" r:id="rId49"/>
    <p:sldId id="308" r:id="rId50"/>
    <p:sldId id="311" r:id="rId51"/>
    <p:sldId id="425" r:id="rId52"/>
    <p:sldId id="356" r:id="rId53"/>
    <p:sldId id="437" r:id="rId54"/>
    <p:sldId id="371" r:id="rId55"/>
    <p:sldId id="373" r:id="rId56"/>
    <p:sldId id="361" r:id="rId57"/>
    <p:sldId id="369" r:id="rId58"/>
    <p:sldId id="295" r:id="rId59"/>
    <p:sldId id="298" r:id="rId60"/>
    <p:sldId id="363" r:id="rId61"/>
    <p:sldId id="414" r:id="rId62"/>
    <p:sldId id="385" r:id="rId63"/>
    <p:sldId id="390" r:id="rId64"/>
    <p:sldId id="392" r:id="rId65"/>
    <p:sldId id="394" r:id="rId66"/>
    <p:sldId id="378" r:id="rId67"/>
    <p:sldId id="399" r:id="rId68"/>
    <p:sldId id="405" r:id="rId69"/>
    <p:sldId id="407" r:id="rId70"/>
    <p:sldId id="404" r:id="rId71"/>
    <p:sldId id="410" r:id="rId72"/>
    <p:sldId id="406" r:id="rId73"/>
    <p:sldId id="413" r:id="rId74"/>
    <p:sldId id="431" r:id="rId75"/>
    <p:sldId id="438" r:id="rId76"/>
  </p:sldIdLst>
  <p:sldSz cx="9144000" cy="6858000" type="screen4x3"/>
  <p:notesSz cx="7315200" cy="9601200"/>
  <p:custDataLst>
    <p:tags r:id="rId79"/>
  </p:custDataLst>
  <p:defaultTextStyle>
    <a:defPPr>
      <a:defRPr lang="en-US"/>
    </a:defPPr>
    <a:lvl1pPr algn="ctr" rtl="0" fontAlgn="base">
      <a:spcBef>
        <a:spcPct val="50000"/>
      </a:spcBef>
      <a:spcAft>
        <a:spcPct val="0"/>
      </a:spcAft>
      <a:defRPr b="1" kern="1200">
        <a:solidFill>
          <a:schemeClr val="tx1"/>
        </a:solidFill>
        <a:latin typeface="Calibri" pitchFamily="34" charset="0"/>
        <a:ea typeface="+mn-ea"/>
        <a:cs typeface="Arial" charset="0"/>
      </a:defRPr>
    </a:lvl1pPr>
    <a:lvl2pPr marL="457200" algn="ctr" rtl="0" fontAlgn="base">
      <a:spcBef>
        <a:spcPct val="50000"/>
      </a:spcBef>
      <a:spcAft>
        <a:spcPct val="0"/>
      </a:spcAft>
      <a:defRPr b="1" kern="1200">
        <a:solidFill>
          <a:schemeClr val="tx1"/>
        </a:solidFill>
        <a:latin typeface="Calibri" pitchFamily="34" charset="0"/>
        <a:ea typeface="+mn-ea"/>
        <a:cs typeface="Arial" charset="0"/>
      </a:defRPr>
    </a:lvl2pPr>
    <a:lvl3pPr marL="914400" algn="ctr" rtl="0" fontAlgn="base">
      <a:spcBef>
        <a:spcPct val="50000"/>
      </a:spcBef>
      <a:spcAft>
        <a:spcPct val="0"/>
      </a:spcAft>
      <a:defRPr b="1" kern="1200">
        <a:solidFill>
          <a:schemeClr val="tx1"/>
        </a:solidFill>
        <a:latin typeface="Calibri" pitchFamily="34" charset="0"/>
        <a:ea typeface="+mn-ea"/>
        <a:cs typeface="Arial" charset="0"/>
      </a:defRPr>
    </a:lvl3pPr>
    <a:lvl4pPr marL="1371600" algn="ctr" rtl="0" fontAlgn="base">
      <a:spcBef>
        <a:spcPct val="50000"/>
      </a:spcBef>
      <a:spcAft>
        <a:spcPct val="0"/>
      </a:spcAft>
      <a:defRPr b="1" kern="1200">
        <a:solidFill>
          <a:schemeClr val="tx1"/>
        </a:solidFill>
        <a:latin typeface="Calibri" pitchFamily="34" charset="0"/>
        <a:ea typeface="+mn-ea"/>
        <a:cs typeface="Arial" charset="0"/>
      </a:defRPr>
    </a:lvl4pPr>
    <a:lvl5pPr marL="1828800" algn="ctr" rtl="0" fontAlgn="base">
      <a:spcBef>
        <a:spcPct val="50000"/>
      </a:spcBef>
      <a:spcAft>
        <a:spcPct val="0"/>
      </a:spcAft>
      <a:defRPr b="1" kern="1200">
        <a:solidFill>
          <a:schemeClr val="tx1"/>
        </a:solidFill>
        <a:latin typeface="Calibri" pitchFamily="34" charset="0"/>
        <a:ea typeface="+mn-ea"/>
        <a:cs typeface="Arial" charset="0"/>
      </a:defRPr>
    </a:lvl5pPr>
    <a:lvl6pPr marL="2286000" algn="l" defTabSz="914400" rtl="0" eaLnBrk="1" latinLnBrk="0" hangingPunct="1">
      <a:defRPr b="1" kern="1200">
        <a:solidFill>
          <a:schemeClr val="tx1"/>
        </a:solidFill>
        <a:latin typeface="Calibri" pitchFamily="34" charset="0"/>
        <a:ea typeface="+mn-ea"/>
        <a:cs typeface="Arial" charset="0"/>
      </a:defRPr>
    </a:lvl6pPr>
    <a:lvl7pPr marL="2743200" algn="l" defTabSz="914400" rtl="0" eaLnBrk="1" latinLnBrk="0" hangingPunct="1">
      <a:defRPr b="1" kern="1200">
        <a:solidFill>
          <a:schemeClr val="tx1"/>
        </a:solidFill>
        <a:latin typeface="Calibri" pitchFamily="34" charset="0"/>
        <a:ea typeface="+mn-ea"/>
        <a:cs typeface="Arial" charset="0"/>
      </a:defRPr>
    </a:lvl7pPr>
    <a:lvl8pPr marL="3200400" algn="l" defTabSz="914400" rtl="0" eaLnBrk="1" latinLnBrk="0" hangingPunct="1">
      <a:defRPr b="1" kern="1200">
        <a:solidFill>
          <a:schemeClr val="tx1"/>
        </a:solidFill>
        <a:latin typeface="Calibri" pitchFamily="34" charset="0"/>
        <a:ea typeface="+mn-ea"/>
        <a:cs typeface="Arial" charset="0"/>
      </a:defRPr>
    </a:lvl8pPr>
    <a:lvl9pPr marL="3657600" algn="l" defTabSz="914400" rtl="0" eaLnBrk="1" latinLnBrk="0" hangingPunct="1">
      <a:defRPr b="1"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00"/>
    <a:srgbClr val="FF3300"/>
    <a:srgbClr val="FF6600"/>
    <a:srgbClr val="0066CC"/>
    <a:srgbClr val="0099FF"/>
    <a:srgbClr val="CC3300"/>
    <a:srgbClr val="B2B2B2"/>
    <a:srgbClr val="3399FF"/>
    <a:srgbClr val="00CC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38" autoAdjust="0"/>
    <p:restoredTop sz="98651" autoAdjust="0"/>
  </p:normalViewPr>
  <p:slideViewPr>
    <p:cSldViewPr>
      <p:cViewPr varScale="1">
        <p:scale>
          <a:sx n="50" d="100"/>
          <a:sy n="50" d="100"/>
        </p:scale>
        <p:origin x="-1344" y="-72"/>
      </p:cViewPr>
      <p:guideLst>
        <p:guide orient="horz" pos="2160"/>
        <p:guide pos="2880"/>
      </p:guideLst>
    </p:cSldViewPr>
  </p:slideViewPr>
  <p:notesTextViewPr>
    <p:cViewPr>
      <p:scale>
        <a:sx n="100" d="100"/>
        <a:sy n="100" d="100"/>
      </p:scale>
      <p:origin x="0" y="0"/>
    </p:cViewPr>
  </p:notesTextViewPr>
  <p:sorterViewPr>
    <p:cViewPr>
      <p:scale>
        <a:sx n="60" d="100"/>
        <a:sy n="60" d="100"/>
      </p:scale>
      <p:origin x="0" y="49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ags" Target="tags/tag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D6AC2893-07B3-4674-8B40-F5059B4C0E92}" type="datetimeFigureOut">
              <a:rPr lang="en-US" smtClean="0"/>
              <a:t>9/17/2015</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993D6BD4-9CE2-41D1-BE85-86C56D4F07AB}" type="slidenum">
              <a:rPr lang="en-US" smtClean="0"/>
              <a:t>‹#›</a:t>
            </a:fld>
            <a:endParaRPr lang="en-US"/>
          </a:p>
        </p:txBody>
      </p:sp>
    </p:spTree>
    <p:extLst>
      <p:ext uri="{BB962C8B-B14F-4D97-AF65-F5344CB8AC3E}">
        <p14:creationId xmlns:p14="http://schemas.microsoft.com/office/powerpoint/2010/main" val="533907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l" defTabSz="966788">
              <a:spcBef>
                <a:spcPct val="0"/>
              </a:spcBef>
              <a:defRPr sz="1300" b="0">
                <a:latin typeface="Arial" charset="0"/>
              </a:defRPr>
            </a:lvl1pPr>
          </a:lstStyle>
          <a:p>
            <a:endParaRPr lang="en-US"/>
          </a:p>
        </p:txBody>
      </p:sp>
      <p:sp>
        <p:nvSpPr>
          <p:cNvPr id="3075"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a:spcBef>
                <a:spcPct val="0"/>
              </a:spcBef>
              <a:defRPr sz="1300" b="0">
                <a:latin typeface="Arial" charset="0"/>
              </a:defRPr>
            </a:lvl1pPr>
          </a:lstStyle>
          <a:p>
            <a:endParaRPr lang="en-US"/>
          </a:p>
        </p:txBody>
      </p:sp>
      <p:sp>
        <p:nvSpPr>
          <p:cNvPr id="307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l" defTabSz="966788">
              <a:spcBef>
                <a:spcPct val="0"/>
              </a:spcBef>
              <a:defRPr sz="1300" b="0">
                <a:latin typeface="Arial" charset="0"/>
              </a:defRPr>
            </a:lvl1pPr>
          </a:lstStyle>
          <a:p>
            <a:endParaRPr lang="en-US"/>
          </a:p>
        </p:txBody>
      </p:sp>
      <p:sp>
        <p:nvSpPr>
          <p:cNvPr id="3079"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a:spcBef>
                <a:spcPct val="0"/>
              </a:spcBef>
              <a:defRPr sz="1300" b="0">
                <a:latin typeface="Arial" charset="0"/>
              </a:defRPr>
            </a:lvl1pPr>
          </a:lstStyle>
          <a:p>
            <a:fld id="{A4DE0F19-3A0D-4896-996A-0FDE733D9166}" type="slidenum">
              <a:rPr lang="en-US"/>
              <a:pPr/>
              <a:t>‹#›</a:t>
            </a:fld>
            <a:endParaRPr lang="en-US"/>
          </a:p>
        </p:txBody>
      </p:sp>
    </p:spTree>
    <p:extLst>
      <p:ext uri="{BB962C8B-B14F-4D97-AF65-F5344CB8AC3E}">
        <p14:creationId xmlns:p14="http://schemas.microsoft.com/office/powerpoint/2010/main" val="193389671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65.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73.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78.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87.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92.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107.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115.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123.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131.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138.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149.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159.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17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179.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212.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228.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243.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249.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253.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259.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264.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270.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275.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281.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289.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297.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302.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321.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337.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344.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349.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352.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360.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366.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372.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379.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384.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392.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400.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404.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408.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415.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420.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42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430.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433.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AB31EC-A9B5-4E2A-9953-3C8EB0B4EE4F}" type="slidenum">
              <a:rPr lang="en-US"/>
              <a:pPr/>
              <a:t>1</a:t>
            </a:fld>
            <a:endParaRPr lang="en-US"/>
          </a:p>
        </p:txBody>
      </p:sp>
      <p:sp>
        <p:nvSpPr>
          <p:cNvPr id="92162" name="Rectangle 2"/>
          <p:cNvSpPr>
            <a:spLocks noGrp="1" noRot="1" noChangeAspect="1" noChangeArrowheads="1" noTextEdit="1"/>
          </p:cNvSpPr>
          <p:nvPr>
            <p:ph type="sldImg"/>
          </p:nvPr>
        </p:nvSpPr>
        <p:spPr>
          <a:xfrm>
            <a:off x="1258888" y="719138"/>
            <a:ext cx="4800600" cy="3600450"/>
          </a:xfrm>
          <a:ln/>
        </p:spPr>
      </p:sp>
      <p:sp>
        <p:nvSpPr>
          <p:cNvPr id="92163" name="Rectangle 3"/>
          <p:cNvSpPr>
            <a:spLocks noGrp="1" noChangeArrowheads="1"/>
          </p:cNvSpPr>
          <p:nvPr>
            <p:ph type="body" idx="1"/>
            <p:custDataLst>
              <p:tags r:id="rId1"/>
            </p:custDataLst>
          </p:nvPr>
        </p:nvSpPr>
        <p:spPr>
          <a:xfrm>
            <a:off x="731838" y="4560888"/>
            <a:ext cx="5851525" cy="4321175"/>
          </a:xfrm>
          <a:noFill/>
        </p:spPr>
        <p:txBody>
          <a:bodyPr lIns="96618" tIns="48309" rIns="96618" bIns="48309"/>
          <a:lstStyle/>
          <a:p>
            <a:pPr marL="228600" indent="-228600">
              <a:buFont typeface="Wingdings" pitchFamily="2" charset="2"/>
              <a:buNone/>
            </a:pPr>
            <a:r>
              <a:rPr lang="en-US" dirty="0" smtClean="0">
                <a:solidFill>
                  <a:srgbClr val="000000"/>
                </a:solidFill>
                <a:latin typeface="Cambria" pitchFamily="18" charset="0"/>
                <a:ea typeface="Times New Roman" pitchFamily="18" charset="0"/>
                <a:cs typeface="Cambria" pitchFamily="18" charset="0"/>
              </a:rPr>
              <a:t>This training was developed for those individuals who work with, or near, Class 3B or Class 4 lasers, or who service and/or maintain laser systems.  </a:t>
            </a:r>
            <a:endParaRPr lang="en-US" dirty="0">
              <a:solidFill>
                <a:srgbClr val="000000"/>
              </a:solidFill>
              <a:latin typeface="Cambria" pitchFamily="18" charset="0"/>
              <a:ea typeface="Times New Roman" pitchFamily="18" charset="0"/>
              <a:cs typeface="Cambria"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D71F32-B4EA-4201-88F7-5CD1506F6C1A}" type="slidenum">
              <a:rPr lang="en-US"/>
              <a:pPr/>
              <a:t>11</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custDataLst>
              <p:tags r:id="rId1"/>
            </p:custDataLst>
          </p:nvPr>
        </p:nvSpPr>
        <p:spPr/>
        <p:txBody>
          <a:bodyPr/>
          <a:lstStyle/>
          <a:p>
            <a:r>
              <a:rPr lang="en-US">
                <a:solidFill>
                  <a:srgbClr val="000000"/>
                </a:solidFill>
                <a:cs typeface="Times New Roman" pitchFamily="18" charset="0"/>
              </a:rPr>
              <a:t>Lasers differ from each other based on the kind of lasing medium they use. It can be a gas (such as Argon), solid-state (such as Ruby crystal), liquid (or a dye), or semi-conducting material (such as a diode).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1957F4-A8D0-4377-BD65-4B1F6DFE99D2}" type="slidenum">
              <a:rPr lang="en-US"/>
              <a:pPr/>
              <a:t>12</a:t>
            </a:fld>
            <a:endParaRPr 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custDataLst>
              <p:tags r:id="rId1"/>
            </p:custDataLst>
          </p:nvPr>
        </p:nvSpPr>
        <p:spPr/>
        <p:txBody>
          <a:bodyPr/>
          <a:lstStyle/>
          <a:p>
            <a:r>
              <a:rPr lang="en-US" dirty="0" smtClean="0">
                <a:solidFill>
                  <a:srgbClr val="000000"/>
                </a:solidFill>
                <a:cs typeface="Times New Roman" pitchFamily="18" charset="0"/>
              </a:rPr>
              <a:t>The </a:t>
            </a:r>
            <a:r>
              <a:rPr lang="en-US" dirty="0">
                <a:solidFill>
                  <a:srgbClr val="000000"/>
                </a:solidFill>
                <a:cs typeface="Times New Roman" pitchFamily="18" charset="0"/>
              </a:rPr>
              <a:t>laser used to remove the tattoo in this scene is an example of a Q-switched Neodymium-YAG (</a:t>
            </a:r>
            <a:r>
              <a:rPr lang="en-US" dirty="0" err="1">
                <a:solidFill>
                  <a:srgbClr val="000000"/>
                </a:solidFill>
                <a:cs typeface="Times New Roman" pitchFamily="18" charset="0"/>
              </a:rPr>
              <a:t>Nd:YAG</a:t>
            </a:r>
            <a:r>
              <a:rPr lang="en-US" dirty="0">
                <a:solidFill>
                  <a:srgbClr val="000000"/>
                </a:solidFill>
                <a:cs typeface="Times New Roman" pitchFamily="18" charset="0"/>
              </a:rPr>
              <a:t>) laser. It is one of the most widely used laser sources for moderate to high power, using a neodymium doped crystal Yttrium (pronounced </a:t>
            </a:r>
            <a:r>
              <a:rPr lang="en-US" dirty="0" err="1">
                <a:solidFill>
                  <a:srgbClr val="000000"/>
                </a:solidFill>
                <a:cs typeface="Times New Roman" pitchFamily="18" charset="0"/>
              </a:rPr>
              <a:t>i</a:t>
            </a:r>
            <a:r>
              <a:rPr lang="en-US" dirty="0">
                <a:solidFill>
                  <a:srgbClr val="000000"/>
                </a:solidFill>
                <a:cs typeface="Times New Roman" pitchFamily="18" charset="0"/>
              </a:rPr>
              <a:t>-tree-</a:t>
            </a:r>
            <a:r>
              <a:rPr lang="en-US" dirty="0" err="1">
                <a:solidFill>
                  <a:srgbClr val="000000"/>
                </a:solidFill>
                <a:cs typeface="Times New Roman" pitchFamily="18" charset="0"/>
              </a:rPr>
              <a:t>uhm</a:t>
            </a:r>
            <a:r>
              <a:rPr lang="en-US" dirty="0">
                <a:solidFill>
                  <a:srgbClr val="000000"/>
                </a:solidFill>
                <a:cs typeface="Times New Roman" pitchFamily="18" charset="0"/>
              </a:rPr>
              <a:t>) Aluminum Garnet to generate a pulsed laser. What type of lasing medium is this</a:t>
            </a:r>
            <a:r>
              <a:rPr lang="en-US" dirty="0" smtClean="0">
                <a:solidFill>
                  <a:srgbClr val="000000"/>
                </a:solidFill>
                <a:cs typeface="Times New Roman" pitchFamily="18" charset="0"/>
              </a:rPr>
              <a:t>?</a:t>
            </a:r>
            <a:endParaRPr lang="en-US" dirty="0">
              <a:solidFill>
                <a:srgbClr val="000000"/>
              </a:solidFill>
              <a:cs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4D1081-3134-47D4-9D91-AC75F89EA0B8}" type="slidenum">
              <a:rPr lang="en-US"/>
              <a:pPr/>
              <a:t>13</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custDataLst>
              <p:tags r:id="rId1"/>
            </p:custDataLst>
          </p:nvPr>
        </p:nvSpPr>
        <p:spPr/>
        <p:txBody>
          <a:bodyPr/>
          <a:lstStyle/>
          <a:p>
            <a:r>
              <a:rPr lang="en-US" dirty="0" smtClean="0"/>
              <a:t>The </a:t>
            </a:r>
            <a:r>
              <a:rPr lang="en-US" dirty="0"/>
              <a:t>Neodymium-YAG (</a:t>
            </a:r>
            <a:r>
              <a:rPr lang="en-US" dirty="0" err="1"/>
              <a:t>Nd:YAG</a:t>
            </a:r>
            <a:r>
              <a:rPr lang="en-US" dirty="0"/>
              <a:t>) laser is an example of a solid-state laser system because it uses a crystal to generate a pulsed laser. Because these types of lasers are rugged, simple to maintain, and capable of generating high-powered pulses; make sure you use appropriate laser safety eye protection.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 1 Low-power visible light lasers or laser systems that: </a:t>
            </a:r>
          </a:p>
          <a:p>
            <a:r>
              <a:rPr lang="en-US" dirty="0" smtClean="0"/>
              <a:t>Do NOT normally present a hazard because of the normal human aversion response  </a:t>
            </a:r>
          </a:p>
          <a:p>
            <a:r>
              <a:rPr lang="en-US" dirty="0" smtClean="0"/>
              <a:t>Potential for hazard if viewed directly for extended period of time </a:t>
            </a:r>
          </a:p>
          <a:p>
            <a:r>
              <a:rPr lang="en-US" dirty="0" smtClean="0"/>
              <a:t>similar to many conventional light sources </a:t>
            </a:r>
          </a:p>
          <a:p>
            <a:r>
              <a:rPr lang="en-US" dirty="0" smtClean="0"/>
              <a:t>Class 2 and 3 Wont normally injure the eye if viewed for momentary period (within the aversion response period) with unaided eye </a:t>
            </a:r>
          </a:p>
          <a:p>
            <a:r>
              <a:rPr lang="en-US" dirty="0" smtClean="0"/>
              <a:t>May present a greater hazard if viewed using collection optics. </a:t>
            </a:r>
          </a:p>
          <a:p>
            <a:r>
              <a:rPr lang="en-US" dirty="0" smtClean="0"/>
              <a:t>Must carry a caution label.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4DE0F19-3A0D-4896-996A-0FDE733D9166}" type="slidenum">
              <a:rPr lang="en-US" smtClean="0"/>
              <a:pPr/>
              <a:t>14</a:t>
            </a:fld>
            <a:endParaRPr lang="en-US"/>
          </a:p>
        </p:txBody>
      </p:sp>
    </p:spTree>
    <p:extLst>
      <p:ext uri="{BB962C8B-B14F-4D97-AF65-F5344CB8AC3E}">
        <p14:creationId xmlns:p14="http://schemas.microsoft.com/office/powerpoint/2010/main" val="3015327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laser hazard analysis, including determination of the MPE and Nominal Hazard Zone (NHZ), must be made.</a:t>
            </a:r>
          </a:p>
          <a:p>
            <a:endParaRPr lang="en-US" dirty="0"/>
          </a:p>
        </p:txBody>
      </p:sp>
      <p:sp>
        <p:nvSpPr>
          <p:cNvPr id="4" name="Slide Number Placeholder 3"/>
          <p:cNvSpPr>
            <a:spLocks noGrp="1"/>
          </p:cNvSpPr>
          <p:nvPr>
            <p:ph type="sldNum" sz="quarter" idx="10"/>
          </p:nvPr>
        </p:nvSpPr>
        <p:spPr/>
        <p:txBody>
          <a:bodyPr/>
          <a:lstStyle/>
          <a:p>
            <a:fld id="{A4DE0F19-3A0D-4896-996A-0FDE733D9166}" type="slidenum">
              <a:rPr lang="en-US" smtClean="0"/>
              <a:pPr/>
              <a:t>15</a:t>
            </a:fld>
            <a:endParaRPr lang="en-US"/>
          </a:p>
        </p:txBody>
      </p:sp>
    </p:spTree>
    <p:extLst>
      <p:ext uri="{BB962C8B-B14F-4D97-AF65-F5344CB8AC3E}">
        <p14:creationId xmlns:p14="http://schemas.microsoft.com/office/powerpoint/2010/main" val="2116231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A4DE0F19-3A0D-4896-996A-0FDE733D9166}" type="slidenum">
              <a:rPr lang="en-US" smtClean="0"/>
              <a:pPr/>
              <a:t>16</a:t>
            </a:fld>
            <a:endParaRPr lang="en-US"/>
          </a:p>
        </p:txBody>
      </p:sp>
    </p:spTree>
    <p:extLst>
      <p:ext uri="{BB962C8B-B14F-4D97-AF65-F5344CB8AC3E}">
        <p14:creationId xmlns:p14="http://schemas.microsoft.com/office/powerpoint/2010/main" val="2116231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laser hazard analysis, including determination of the MPE and Nominal Hazard Zone (NHZ), must be made.</a:t>
            </a:r>
          </a:p>
          <a:p>
            <a:endParaRPr lang="en-US" dirty="0"/>
          </a:p>
        </p:txBody>
      </p:sp>
      <p:sp>
        <p:nvSpPr>
          <p:cNvPr id="4" name="Slide Number Placeholder 3"/>
          <p:cNvSpPr>
            <a:spLocks noGrp="1"/>
          </p:cNvSpPr>
          <p:nvPr>
            <p:ph type="sldNum" sz="quarter" idx="10"/>
          </p:nvPr>
        </p:nvSpPr>
        <p:spPr/>
        <p:txBody>
          <a:bodyPr/>
          <a:lstStyle/>
          <a:p>
            <a:fld id="{A4DE0F19-3A0D-4896-996A-0FDE733D9166}" type="slidenum">
              <a:rPr lang="en-US" smtClean="0"/>
              <a:pPr/>
              <a:t>17</a:t>
            </a:fld>
            <a:endParaRPr lang="en-US"/>
          </a:p>
        </p:txBody>
      </p:sp>
    </p:spTree>
    <p:extLst>
      <p:ext uri="{BB962C8B-B14F-4D97-AF65-F5344CB8AC3E}">
        <p14:creationId xmlns:p14="http://schemas.microsoft.com/office/powerpoint/2010/main" val="2116231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 beam is not fully contained the</a:t>
            </a:r>
          </a:p>
          <a:p>
            <a:r>
              <a:rPr lang="en-US" dirty="0" smtClean="0"/>
              <a:t>Identify the max safe energy by calculating</a:t>
            </a:r>
            <a:r>
              <a:rPr lang="en-US" baseline="0" dirty="0" smtClean="0"/>
              <a:t> the Max Permissible Exposure</a:t>
            </a:r>
          </a:p>
          <a:p>
            <a:r>
              <a:rPr lang="en-US" dirty="0" smtClean="0"/>
              <a:t>Then</a:t>
            </a:r>
            <a:r>
              <a:rPr lang="en-US" baseline="0" dirty="0" smtClean="0"/>
              <a:t> define the </a:t>
            </a:r>
            <a:r>
              <a:rPr lang="en-US" dirty="0" smtClean="0"/>
              <a:t>Nominal Hazard Zone (NHZ), which is the area where the MPE may be exceeded.</a:t>
            </a:r>
          </a:p>
          <a:p>
            <a:endParaRPr lang="en-US" dirty="0"/>
          </a:p>
        </p:txBody>
      </p:sp>
      <p:sp>
        <p:nvSpPr>
          <p:cNvPr id="4" name="Slide Number Placeholder 3"/>
          <p:cNvSpPr>
            <a:spLocks noGrp="1"/>
          </p:cNvSpPr>
          <p:nvPr>
            <p:ph type="sldNum" sz="quarter" idx="10"/>
          </p:nvPr>
        </p:nvSpPr>
        <p:spPr/>
        <p:txBody>
          <a:bodyPr/>
          <a:lstStyle/>
          <a:p>
            <a:fld id="{A4DE0F19-3A0D-4896-996A-0FDE733D9166}" type="slidenum">
              <a:rPr lang="en-US" smtClean="0"/>
              <a:pPr/>
              <a:t>18</a:t>
            </a:fld>
            <a:endParaRPr lang="en-US"/>
          </a:p>
        </p:txBody>
      </p:sp>
    </p:spTree>
    <p:extLst>
      <p:ext uri="{BB962C8B-B14F-4D97-AF65-F5344CB8AC3E}">
        <p14:creationId xmlns:p14="http://schemas.microsoft.com/office/powerpoint/2010/main" val="2116231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laser hazard analysis, including determination of the MPE and Nominal Hazard Zone (NHZ), must be made.</a:t>
            </a:r>
          </a:p>
          <a:p>
            <a:endParaRPr lang="en-US" dirty="0"/>
          </a:p>
        </p:txBody>
      </p:sp>
      <p:sp>
        <p:nvSpPr>
          <p:cNvPr id="4" name="Slide Number Placeholder 3"/>
          <p:cNvSpPr>
            <a:spLocks noGrp="1"/>
          </p:cNvSpPr>
          <p:nvPr>
            <p:ph type="sldNum" sz="quarter" idx="10"/>
          </p:nvPr>
        </p:nvSpPr>
        <p:spPr/>
        <p:txBody>
          <a:bodyPr/>
          <a:lstStyle/>
          <a:p>
            <a:fld id="{A4DE0F19-3A0D-4896-996A-0FDE733D9166}" type="slidenum">
              <a:rPr lang="en-US" smtClean="0"/>
              <a:pPr/>
              <a:t>19</a:t>
            </a:fld>
            <a:endParaRPr lang="en-US"/>
          </a:p>
        </p:txBody>
      </p:sp>
    </p:spTree>
    <p:extLst>
      <p:ext uri="{BB962C8B-B14F-4D97-AF65-F5344CB8AC3E}">
        <p14:creationId xmlns:p14="http://schemas.microsoft.com/office/powerpoint/2010/main" val="2116231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CB9091-23FE-45A9-8A9D-34DC32D31448}" type="slidenum">
              <a:rPr lang="en-US"/>
              <a:pPr/>
              <a:t>20</a:t>
            </a:fld>
            <a:endParaRPr lang="en-US"/>
          </a:p>
        </p:txBody>
      </p:sp>
      <p:sp>
        <p:nvSpPr>
          <p:cNvPr id="103426" name="Rectangle 2"/>
          <p:cNvSpPr>
            <a:spLocks noGrp="1" noRot="1" noChangeAspect="1" noChangeArrowheads="1" noTextEdit="1"/>
          </p:cNvSpPr>
          <p:nvPr>
            <p:ph type="sldImg"/>
          </p:nvPr>
        </p:nvSpPr>
        <p:spPr>
          <a:xfrm>
            <a:off x="1258888" y="719138"/>
            <a:ext cx="4800600" cy="3600450"/>
          </a:xfrm>
          <a:ln/>
        </p:spPr>
      </p:sp>
      <p:sp>
        <p:nvSpPr>
          <p:cNvPr id="103427" name="Rectangle 3"/>
          <p:cNvSpPr>
            <a:spLocks noGrp="1" noChangeArrowheads="1"/>
          </p:cNvSpPr>
          <p:nvPr>
            <p:ph type="body" idx="1"/>
            <p:custDataLst>
              <p:tags r:id="rId1"/>
            </p:custDataLst>
          </p:nvPr>
        </p:nvSpPr>
        <p:spPr>
          <a:xfrm>
            <a:off x="731838" y="4560888"/>
            <a:ext cx="5851525" cy="4321175"/>
          </a:xfrm>
          <a:noFill/>
        </p:spPr>
        <p:txBody>
          <a:bodyPr lIns="96618" tIns="48309" rIns="96618" bIns="48309"/>
          <a:lstStyle/>
          <a:p>
            <a:r>
              <a:rPr lang="en-US" dirty="0">
                <a:solidFill>
                  <a:srgbClr val="000000"/>
                </a:solidFill>
                <a:cs typeface="Times New Roman" pitchFamily="18" charset="0"/>
              </a:rPr>
              <a:t>When used improperly, lasers can cause injuries. The organs affected by exposure to are the eyes and skin. Some lasers can cause delayed effects after low-level exposures over long time periods (perhaps even for years). Most effects, however, are immediate following acute, brief exposures, lasting seconds or even much less.</a:t>
            </a:r>
          </a:p>
          <a:p>
            <a:r>
              <a:rPr lang="en-US" dirty="0">
                <a:solidFill>
                  <a:srgbClr val="000000"/>
                </a:solidFill>
                <a:cs typeface="Times New Roman" pitchFamily="18" charset="0"/>
              </a:rPr>
              <a:t>Examples of two very dangerous lasers include the </a:t>
            </a:r>
            <a:r>
              <a:rPr lang="en-US" dirty="0" err="1">
                <a:solidFill>
                  <a:srgbClr val="000000"/>
                </a:solidFill>
                <a:cs typeface="Times New Roman" pitchFamily="18" charset="0"/>
              </a:rPr>
              <a:t>XeCl</a:t>
            </a:r>
            <a:r>
              <a:rPr lang="en-US" dirty="0">
                <a:solidFill>
                  <a:srgbClr val="000000"/>
                </a:solidFill>
                <a:cs typeface="Times New Roman" pitchFamily="18" charset="0"/>
              </a:rPr>
              <a:t> gas </a:t>
            </a:r>
            <a:r>
              <a:rPr lang="en-US" dirty="0" err="1">
                <a:solidFill>
                  <a:srgbClr val="000000"/>
                </a:solidFill>
                <a:cs typeface="Times New Roman" pitchFamily="18" charset="0"/>
              </a:rPr>
              <a:t>excimer</a:t>
            </a:r>
            <a:r>
              <a:rPr lang="en-US" dirty="0">
                <a:solidFill>
                  <a:srgbClr val="000000"/>
                </a:solidFill>
                <a:cs typeface="Times New Roman" pitchFamily="18" charset="0"/>
              </a:rPr>
              <a:t> which causes cataracts in the eyes, and the </a:t>
            </a:r>
            <a:r>
              <a:rPr lang="en-US" dirty="0" err="1">
                <a:solidFill>
                  <a:srgbClr val="000000"/>
                </a:solidFill>
                <a:cs typeface="Times New Roman" pitchFamily="18" charset="0"/>
              </a:rPr>
              <a:t>Nd:YAG</a:t>
            </a:r>
            <a:r>
              <a:rPr lang="en-US" dirty="0">
                <a:solidFill>
                  <a:srgbClr val="000000"/>
                </a:solidFill>
                <a:cs typeface="Times New Roman" pitchFamily="18" charset="0"/>
              </a:rPr>
              <a:t> Invisible laser which causes most skin injuries. </a:t>
            </a:r>
          </a:p>
          <a:p>
            <a:r>
              <a:rPr lang="en-US" dirty="0">
                <a:solidFill>
                  <a:srgbClr val="000000"/>
                </a:solidFill>
                <a:cs typeface="Times New Roman" pitchFamily="18" charset="0"/>
              </a:rPr>
              <a:t>Being familiar with the most common types of laser injuries can help you prevent from repeating the same incidents.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AB31EC-A9B5-4E2A-9953-3C8EB0B4EE4F}" type="slidenum">
              <a:rPr lang="en-US"/>
              <a:pPr/>
              <a:t>2</a:t>
            </a:fld>
            <a:endParaRPr lang="en-US"/>
          </a:p>
        </p:txBody>
      </p:sp>
      <p:sp>
        <p:nvSpPr>
          <p:cNvPr id="92162" name="Rectangle 2"/>
          <p:cNvSpPr>
            <a:spLocks noGrp="1" noRot="1" noChangeAspect="1" noChangeArrowheads="1" noTextEdit="1"/>
          </p:cNvSpPr>
          <p:nvPr>
            <p:ph type="sldImg"/>
          </p:nvPr>
        </p:nvSpPr>
        <p:spPr>
          <a:xfrm>
            <a:off x="1258888" y="719138"/>
            <a:ext cx="4800600" cy="3600450"/>
          </a:xfrm>
          <a:ln/>
        </p:spPr>
      </p:sp>
      <p:sp>
        <p:nvSpPr>
          <p:cNvPr id="92163" name="Rectangle 3"/>
          <p:cNvSpPr>
            <a:spLocks noGrp="1" noChangeArrowheads="1"/>
          </p:cNvSpPr>
          <p:nvPr>
            <p:ph type="body" idx="1"/>
            <p:custDataLst>
              <p:tags r:id="rId1"/>
            </p:custDataLst>
          </p:nvPr>
        </p:nvSpPr>
        <p:spPr>
          <a:xfrm>
            <a:off x="731838" y="4560888"/>
            <a:ext cx="5851525" cy="4321175"/>
          </a:xfrm>
          <a:noFill/>
        </p:spPr>
        <p:txBody>
          <a:bodyPr lIns="96618" tIns="48309" rIns="96618" bIns="48309"/>
          <a:lstStyle/>
          <a:p>
            <a:pPr marL="228600" indent="-228600">
              <a:buFont typeface="Wingdings" pitchFamily="2" charset="2"/>
              <a:buNone/>
            </a:pPr>
            <a:r>
              <a:rPr lang="en-US">
                <a:solidFill>
                  <a:srgbClr val="000000"/>
                </a:solidFill>
                <a:latin typeface="Cambria" pitchFamily="18" charset="0"/>
                <a:ea typeface="Times New Roman" pitchFamily="18" charset="0"/>
                <a:cs typeface="Cambria" pitchFamily="18" charset="0"/>
              </a:rPr>
              <a:t>By the end of this training you should be able to…</a:t>
            </a:r>
          </a:p>
          <a:p>
            <a:pPr marL="228600" indent="-228600">
              <a:buFont typeface="Wingdings" pitchFamily="2" charset="2"/>
              <a:buAutoNum type="arabicPeriod"/>
            </a:pPr>
            <a:r>
              <a:rPr lang="en-US">
                <a:solidFill>
                  <a:srgbClr val="000000"/>
                </a:solidFill>
                <a:latin typeface="Cambria" pitchFamily="18" charset="0"/>
                <a:ea typeface="Times New Roman" pitchFamily="18" charset="0"/>
                <a:cs typeface="Cambria" pitchFamily="18" charset="0"/>
              </a:rPr>
              <a:t>Differentiate between laser classes and the different parts of a laser</a:t>
            </a:r>
          </a:p>
          <a:p>
            <a:pPr marL="228600" indent="-228600">
              <a:buFont typeface="Wingdings" pitchFamily="2" charset="2"/>
              <a:buAutoNum type="arabicPeriod"/>
            </a:pPr>
            <a:r>
              <a:rPr lang="en-US">
                <a:solidFill>
                  <a:srgbClr val="000000"/>
                </a:solidFill>
                <a:latin typeface="Cambria" pitchFamily="18" charset="0"/>
                <a:ea typeface="Times New Roman" pitchFamily="18" charset="0"/>
                <a:cs typeface="Cambria" pitchFamily="18" charset="0"/>
              </a:rPr>
              <a:t>Identify hazards (including both the biological effects of lasers, as well as the non-beam dangers presented), and</a:t>
            </a:r>
          </a:p>
          <a:p>
            <a:pPr marL="228600" indent="-228600">
              <a:buFont typeface="Wingdings" pitchFamily="2" charset="2"/>
              <a:buAutoNum type="arabicPeriod"/>
            </a:pPr>
            <a:r>
              <a:rPr lang="en-US">
                <a:solidFill>
                  <a:srgbClr val="000000"/>
                </a:solidFill>
                <a:latin typeface="Cambria" pitchFamily="18" charset="0"/>
                <a:ea typeface="Times New Roman" pitchFamily="18" charset="0"/>
                <a:cs typeface="Cambria" pitchFamily="18" charset="0"/>
              </a:rPr>
              <a:t>Implement controls (including engineering and administrative controls, good work practices, and the use of PPE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3E0472-3E3D-4D1E-89A4-AA760306746D}" type="slidenum">
              <a:rPr lang="en-US"/>
              <a:pPr/>
              <a:t>21</a:t>
            </a:fld>
            <a:endParaRPr lang="en-US"/>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custDataLst>
              <p:tags r:id="rId1"/>
            </p:custDataLst>
          </p:nvPr>
        </p:nvSpPr>
        <p:spPr/>
        <p:txBody>
          <a:bodyPr/>
          <a:lstStyle/>
          <a:p>
            <a:r>
              <a:rPr lang="en-US" dirty="0">
                <a:solidFill>
                  <a:srgbClr val="000000"/>
                </a:solidFill>
                <a:latin typeface="Calibri" pitchFamily="34" charset="0"/>
                <a:ea typeface="Times New Roman" pitchFamily="18" charset="0"/>
                <a:cs typeface="Calibri" pitchFamily="34" charset="0"/>
              </a:rPr>
              <a:t>Today's laser light covers three ranges of the electromagnetic spectrum based on their wavelengths: </a:t>
            </a:r>
            <a:endParaRPr lang="en-US" dirty="0" smtClean="0">
              <a:solidFill>
                <a:srgbClr val="000000"/>
              </a:solidFill>
              <a:latin typeface="Calibri" pitchFamily="34" charset="0"/>
              <a:ea typeface="Times New Roman" pitchFamily="18" charset="0"/>
              <a:cs typeface="Calibri" pitchFamily="34" charset="0"/>
            </a:endParaRPr>
          </a:p>
          <a:p>
            <a:r>
              <a:rPr lang="en-US" dirty="0" smtClean="0">
                <a:solidFill>
                  <a:srgbClr val="000000"/>
                </a:solidFill>
                <a:latin typeface="Calibri" pitchFamily="34" charset="0"/>
                <a:ea typeface="Times New Roman" pitchFamily="18" charset="0"/>
                <a:cs typeface="Calibri" pitchFamily="34" charset="0"/>
              </a:rPr>
              <a:t>Ultraviolet </a:t>
            </a:r>
            <a:r>
              <a:rPr lang="en-US" dirty="0">
                <a:solidFill>
                  <a:srgbClr val="000000"/>
                </a:solidFill>
                <a:latin typeface="Calibri" pitchFamily="34" charset="0"/>
                <a:ea typeface="Times New Roman" pitchFamily="18" charset="0"/>
                <a:cs typeface="Calibri" pitchFamily="34" charset="0"/>
              </a:rPr>
              <a:t>(UV) light has a wavelength between 200 – 400 nm, </a:t>
            </a:r>
            <a:endParaRPr lang="en-US" dirty="0" smtClean="0">
              <a:solidFill>
                <a:srgbClr val="000000"/>
              </a:solidFill>
              <a:latin typeface="Calibri" pitchFamily="34" charset="0"/>
              <a:ea typeface="Times New Roman" pitchFamily="18" charset="0"/>
              <a:cs typeface="Calibri" pitchFamily="34" charset="0"/>
            </a:endParaRPr>
          </a:p>
          <a:p>
            <a:r>
              <a:rPr lang="en-US" dirty="0" smtClean="0">
                <a:solidFill>
                  <a:srgbClr val="000000"/>
                </a:solidFill>
                <a:latin typeface="Calibri" pitchFamily="34" charset="0"/>
                <a:ea typeface="Times New Roman" pitchFamily="18" charset="0"/>
                <a:cs typeface="Calibri" pitchFamily="34" charset="0"/>
              </a:rPr>
              <a:t>Visible </a:t>
            </a:r>
            <a:r>
              <a:rPr lang="en-US" dirty="0">
                <a:solidFill>
                  <a:srgbClr val="000000"/>
                </a:solidFill>
                <a:latin typeface="Calibri" pitchFamily="34" charset="0"/>
                <a:ea typeface="Times New Roman" pitchFamily="18" charset="0"/>
                <a:cs typeface="Calibri" pitchFamily="34" charset="0"/>
              </a:rPr>
              <a:t>light has a wavelength between 400 – 780 nm, and </a:t>
            </a:r>
            <a:endParaRPr lang="en-US" dirty="0" smtClean="0">
              <a:solidFill>
                <a:srgbClr val="000000"/>
              </a:solidFill>
              <a:latin typeface="Calibri" pitchFamily="34" charset="0"/>
              <a:ea typeface="Times New Roman" pitchFamily="18" charset="0"/>
              <a:cs typeface="Calibri" pitchFamily="34" charset="0"/>
            </a:endParaRPr>
          </a:p>
          <a:p>
            <a:r>
              <a:rPr lang="en-US" dirty="0" smtClean="0">
                <a:solidFill>
                  <a:srgbClr val="000000"/>
                </a:solidFill>
                <a:latin typeface="Calibri" pitchFamily="34" charset="0"/>
                <a:ea typeface="Times New Roman" pitchFamily="18" charset="0"/>
                <a:cs typeface="Calibri" pitchFamily="34" charset="0"/>
              </a:rPr>
              <a:t>Infrared </a:t>
            </a:r>
            <a:r>
              <a:rPr lang="en-US" dirty="0">
                <a:solidFill>
                  <a:srgbClr val="000000"/>
                </a:solidFill>
                <a:latin typeface="Calibri" pitchFamily="34" charset="0"/>
                <a:ea typeface="Times New Roman" pitchFamily="18" charset="0"/>
                <a:cs typeface="Calibri" pitchFamily="34" charset="0"/>
              </a:rPr>
              <a:t>(IR) light has a wavelength between 780 nm – 1,000,000 nm. </a:t>
            </a:r>
          </a:p>
          <a:p>
            <a:r>
              <a:rPr lang="en-US" dirty="0">
                <a:solidFill>
                  <a:srgbClr val="000000"/>
                </a:solidFill>
                <a:latin typeface="Calibri" pitchFamily="34" charset="0"/>
                <a:ea typeface="Times New Roman" pitchFamily="18" charset="0"/>
                <a:cs typeface="Calibri" pitchFamily="34" charset="0"/>
              </a:rPr>
              <a:t>NOTE: 1 micron = 1,000 nm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993214-86D5-48C9-B736-D9BD0C8B4759}" type="slidenum">
              <a:rPr lang="en-US"/>
              <a:pPr/>
              <a:t>22</a:t>
            </a:fld>
            <a:endParaRPr lang="en-US"/>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custDataLst>
              <p:tags r:id="rId1"/>
            </p:custDataLst>
          </p:nvPr>
        </p:nvSpPr>
        <p:spPr/>
        <p:txBody>
          <a:bodyPr/>
          <a:lstStyle/>
          <a:p>
            <a:r>
              <a:rPr lang="en-US" dirty="0"/>
              <a:t>Your eyes are the organ most at-risk from laser use. </a:t>
            </a:r>
            <a:endParaRPr lang="en-US" dirty="0" smtClean="0"/>
          </a:p>
          <a:p>
            <a:r>
              <a:rPr lang="en-US" dirty="0" smtClean="0"/>
              <a:t>Different </a:t>
            </a:r>
            <a:r>
              <a:rPr lang="en-US" dirty="0"/>
              <a:t>wavelengths cause varying levels of hazards to the eyes. </a:t>
            </a:r>
            <a:endParaRPr lang="en-US" dirty="0" smtClean="0"/>
          </a:p>
          <a:p>
            <a:r>
              <a:rPr lang="en-US" dirty="0" smtClean="0"/>
              <a:t>The </a:t>
            </a:r>
            <a:r>
              <a:rPr lang="en-US" dirty="0"/>
              <a:t>pathological effects of UV lasers include </a:t>
            </a:r>
            <a:r>
              <a:rPr lang="en-US" dirty="0" err="1"/>
              <a:t>photokeratisis</a:t>
            </a:r>
            <a:r>
              <a:rPr lang="en-US" dirty="0"/>
              <a:t> (equivalent of sunburn to the cornea) and photochemical cataracts (clouding of the eye lens). </a:t>
            </a:r>
            <a:endParaRPr lang="en-US" dirty="0" smtClean="0"/>
          </a:p>
          <a:p>
            <a:r>
              <a:rPr lang="en-US" dirty="0" smtClean="0"/>
              <a:t>Visible </a:t>
            </a:r>
            <a:r>
              <a:rPr lang="en-US" dirty="0"/>
              <a:t>light damage includes photochemical and thermal retinal injury (including blind spots and blurred vision). </a:t>
            </a:r>
            <a:endParaRPr lang="en-US" dirty="0" smtClean="0"/>
          </a:p>
          <a:p>
            <a:r>
              <a:rPr lang="en-US" dirty="0" smtClean="0"/>
              <a:t>Infrared </a:t>
            </a:r>
            <a:r>
              <a:rPr lang="en-US" dirty="0"/>
              <a:t>lasers cause cataracts, retinal burns, corneal burns, aqueous flares, and/or IR cataracts.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737D3A-7CE7-42F0-A0BC-19D57208C054}" type="slidenum">
              <a:rPr lang="en-US"/>
              <a:pPr/>
              <a:t>23</a:t>
            </a:fld>
            <a:endParaRPr lang="en-US"/>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custDataLst>
              <p:tags r:id="rId1"/>
            </p:custDataLst>
          </p:nvPr>
        </p:nvSpPr>
        <p:spPr/>
        <p:txBody>
          <a:bodyPr/>
          <a:lstStyle/>
          <a:p>
            <a:r>
              <a:rPr lang="en-US" dirty="0">
                <a:solidFill>
                  <a:srgbClr val="000000"/>
                </a:solidFill>
                <a:latin typeface="Calibri" pitchFamily="34" charset="0"/>
                <a:ea typeface="Times New Roman" pitchFamily="18" charset="0"/>
                <a:cs typeface="Calibri" pitchFamily="34" charset="0"/>
              </a:rPr>
              <a:t>Blue light (such as Argon lasers) and violet light can present what is referred to as the “Blue Light Hazard”. </a:t>
            </a:r>
            <a:endParaRPr lang="en-US" dirty="0" smtClean="0">
              <a:solidFill>
                <a:srgbClr val="000000"/>
              </a:solidFill>
              <a:latin typeface="Calibri" pitchFamily="34" charset="0"/>
              <a:ea typeface="Times New Roman" pitchFamily="18" charset="0"/>
              <a:cs typeface="Calibri" pitchFamily="34" charset="0"/>
            </a:endParaRPr>
          </a:p>
          <a:p>
            <a:r>
              <a:rPr lang="en-US" dirty="0" smtClean="0">
                <a:solidFill>
                  <a:srgbClr val="000000"/>
                </a:solidFill>
                <a:latin typeface="Calibri" pitchFamily="34" charset="0"/>
                <a:ea typeface="Times New Roman" pitchFamily="18" charset="0"/>
                <a:cs typeface="Calibri" pitchFamily="34" charset="0"/>
              </a:rPr>
              <a:t>An </a:t>
            </a:r>
            <a:r>
              <a:rPr lang="en-US" dirty="0">
                <a:solidFill>
                  <a:srgbClr val="000000"/>
                </a:solidFill>
                <a:latin typeface="Calibri" pitchFamily="34" charset="0"/>
                <a:ea typeface="Times New Roman" pitchFamily="18" charset="0"/>
                <a:cs typeface="Calibri" pitchFamily="34" charset="0"/>
              </a:rPr>
              <a:t>example of this is the retinal injury produced by staring at the sun during solar eclipses, staring at the arc produced during welding without eye protection, or staring at blue LED lamps. </a:t>
            </a:r>
            <a:endParaRPr lang="en-US" dirty="0" smtClean="0">
              <a:solidFill>
                <a:srgbClr val="000000"/>
              </a:solidFill>
              <a:latin typeface="Calibri" pitchFamily="34" charset="0"/>
              <a:ea typeface="Times New Roman" pitchFamily="18" charset="0"/>
              <a:cs typeface="Calibri" pitchFamily="34" charset="0"/>
            </a:endParaRPr>
          </a:p>
          <a:p>
            <a:r>
              <a:rPr lang="en-US" dirty="0" smtClean="0">
                <a:solidFill>
                  <a:srgbClr val="000000"/>
                </a:solidFill>
                <a:latin typeface="Calibri" pitchFamily="34" charset="0"/>
                <a:ea typeface="Times New Roman" pitchFamily="18" charset="0"/>
                <a:cs typeface="Calibri" pitchFamily="34" charset="0"/>
              </a:rPr>
              <a:t>Thus</a:t>
            </a:r>
            <a:r>
              <a:rPr lang="en-US" dirty="0">
                <a:solidFill>
                  <a:srgbClr val="000000"/>
                </a:solidFill>
                <a:latin typeface="Calibri" pitchFamily="34" charset="0"/>
                <a:ea typeface="Times New Roman" pitchFamily="18" charset="0"/>
                <a:cs typeface="Calibri" pitchFamily="34" charset="0"/>
              </a:rPr>
              <a:t>, make sure you protect yourself from this visible light by preventing lengthy exposure greater than 10 seconds. </a:t>
            </a:r>
            <a:endParaRPr lang="en-US" dirty="0" smtClean="0">
              <a:solidFill>
                <a:srgbClr val="000000"/>
              </a:solidFill>
              <a:latin typeface="Calibri" pitchFamily="34" charset="0"/>
              <a:ea typeface="Times New Roman" pitchFamily="18" charset="0"/>
              <a:cs typeface="Calibri" pitchFamily="34" charset="0"/>
            </a:endParaRPr>
          </a:p>
          <a:p>
            <a:r>
              <a:rPr lang="en-US" dirty="0" smtClean="0">
                <a:solidFill>
                  <a:srgbClr val="000000"/>
                </a:solidFill>
                <a:latin typeface="Calibri" pitchFamily="34" charset="0"/>
                <a:ea typeface="Times New Roman" pitchFamily="18" charset="0"/>
                <a:cs typeface="Calibri" pitchFamily="34" charset="0"/>
              </a:rPr>
              <a:t>This </a:t>
            </a:r>
            <a:r>
              <a:rPr lang="en-US" dirty="0">
                <a:solidFill>
                  <a:srgbClr val="000000"/>
                </a:solidFill>
                <a:latin typeface="Calibri" pitchFamily="34" charset="0"/>
                <a:ea typeface="Times New Roman" pitchFamily="18" charset="0"/>
                <a:cs typeface="Calibri" pitchFamily="34" charset="0"/>
              </a:rPr>
              <a:t>hazard can create a photochemical retinal injury that may go unnoticeable until 24-48 hours later.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B451A1-2DD1-4C3A-9481-E32B1E7FF6D1}" type="slidenum">
              <a:rPr lang="en-US"/>
              <a:pPr/>
              <a:t>24</a:t>
            </a:fld>
            <a:endParaRPr lang="en-US"/>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custDataLst>
              <p:tags r:id="rId1"/>
            </p:custDataLst>
          </p:nvPr>
        </p:nvSpPr>
        <p:spPr/>
        <p:txBody>
          <a:bodyPr/>
          <a:lstStyle/>
          <a:p>
            <a:r>
              <a:rPr lang="en-US" dirty="0"/>
              <a:t>How a laser light gets reflected contributes to its hazard. </a:t>
            </a:r>
            <a:endParaRPr lang="en-US" dirty="0" smtClean="0"/>
          </a:p>
          <a:p>
            <a:r>
              <a:rPr lang="en-US" dirty="0" smtClean="0"/>
              <a:t>You </a:t>
            </a:r>
            <a:r>
              <a:rPr lang="en-US" dirty="0"/>
              <a:t>can get a laser eye injury in one of three ways: </a:t>
            </a:r>
            <a:r>
              <a:rPr lang="en-US" dirty="0" err="1"/>
              <a:t>intrabeam</a:t>
            </a:r>
            <a:r>
              <a:rPr lang="en-US" dirty="0"/>
              <a:t> viewing, specular reflections, and diffuse reflections. </a:t>
            </a:r>
            <a:endParaRPr lang="en-US" dirty="0" smtClean="0"/>
          </a:p>
          <a:p>
            <a:r>
              <a:rPr lang="en-US" b="1" dirty="0" err="1" smtClean="0"/>
              <a:t>Intrabeam</a:t>
            </a:r>
            <a:r>
              <a:rPr lang="en-US" b="1" dirty="0" smtClean="0"/>
              <a:t> </a:t>
            </a:r>
            <a:r>
              <a:rPr lang="en-US" b="1" dirty="0"/>
              <a:t>viewing</a:t>
            </a:r>
            <a:r>
              <a:rPr lang="en-US" dirty="0"/>
              <a:t> is where the eye is exposed to all or part of a laser beam. </a:t>
            </a:r>
            <a:endParaRPr lang="en-US" dirty="0" smtClean="0"/>
          </a:p>
          <a:p>
            <a:r>
              <a:rPr lang="en-US" b="1" dirty="0" smtClean="0"/>
              <a:t>Specular </a:t>
            </a:r>
            <a:r>
              <a:rPr lang="en-US" b="1" dirty="0"/>
              <a:t>reflection</a:t>
            </a:r>
            <a:r>
              <a:rPr lang="en-US" dirty="0"/>
              <a:t> is when the beam hits a flat surface such as a mirror and is reflected in one direction. </a:t>
            </a:r>
            <a:endParaRPr lang="en-US" dirty="0" smtClean="0"/>
          </a:p>
          <a:p>
            <a:r>
              <a:rPr lang="en-US" b="1" dirty="0" smtClean="0"/>
              <a:t>Diffuse </a:t>
            </a:r>
            <a:r>
              <a:rPr lang="en-US" b="1" dirty="0"/>
              <a:t>reflection</a:t>
            </a:r>
            <a:r>
              <a:rPr lang="en-US" dirty="0"/>
              <a:t> is when the beam hits a rough surface and is reflected in many directions</a:t>
            </a:r>
            <a:r>
              <a:rPr lang="en-US" dirty="0" smtClean="0"/>
              <a:t>.</a:t>
            </a:r>
          </a:p>
          <a:p>
            <a:r>
              <a:rPr lang="en-US" dirty="0" smtClean="0"/>
              <a:t>Lasers that have shorter wavelengths (such as those in the UV region up to 315 nm) easily disperse off of rough surfaces through diffusion. In contrast, lasers that have longer wavelengths (such as those above 315 nm) tend to disperse easily off of flat surfaces through specular reflection.</a:t>
            </a:r>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6BD065-F090-463B-928E-CDD3541B684D}" type="slidenum">
              <a:rPr lang="en-US"/>
              <a:pPr/>
              <a:t>25</a:t>
            </a:fld>
            <a:endParaRPr lang="en-US"/>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custDataLst>
              <p:tags r:id="rId1"/>
            </p:custDataLst>
          </p:nvPr>
        </p:nvSpPr>
        <p:spPr/>
        <p:txBody>
          <a:bodyPr/>
          <a:lstStyle/>
          <a:p>
            <a:r>
              <a:rPr lang="en-US" dirty="0"/>
              <a:t>Your body has a natural aversion response when it comes in contact with a laser beam. </a:t>
            </a:r>
            <a:endParaRPr lang="en-US" dirty="0" smtClean="0"/>
          </a:p>
          <a:p>
            <a:r>
              <a:rPr lang="en-US" dirty="0" smtClean="0"/>
              <a:t>Your </a:t>
            </a:r>
            <a:r>
              <a:rPr lang="en-US" dirty="0"/>
              <a:t>head will tend to turn, and your eyes naturally blink. </a:t>
            </a:r>
            <a:endParaRPr lang="en-US" dirty="0" smtClean="0"/>
          </a:p>
          <a:p>
            <a:r>
              <a:rPr lang="en-US" dirty="0" smtClean="0"/>
              <a:t>This </a:t>
            </a:r>
            <a:r>
              <a:rPr lang="en-US" dirty="0"/>
              <a:t>response occurs every ¼ of a second, and is used to calculate laser hazards. </a:t>
            </a:r>
            <a:endParaRPr lang="en-US" dirty="0" smtClean="0"/>
          </a:p>
          <a:p>
            <a:r>
              <a:rPr lang="en-US" dirty="0" smtClean="0"/>
              <a:t>However</a:t>
            </a:r>
            <a:r>
              <a:rPr lang="en-US" dirty="0"/>
              <a:t>, because it may not always occur in all incidents, you should not rely on this response as a substitute for laser eye protection.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2CFA78-7F9C-4E76-91D6-5AA588596223}" type="slidenum">
              <a:rPr lang="en-US"/>
              <a:pPr/>
              <a:t>26</a:t>
            </a:fld>
            <a:endParaRPr lang="en-US"/>
          </a:p>
        </p:txBody>
      </p:sp>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custDataLst>
              <p:tags r:id="rId1"/>
            </p:custDataLst>
          </p:nvPr>
        </p:nvSpPr>
        <p:spPr/>
        <p:txBody>
          <a:bodyPr/>
          <a:lstStyle/>
          <a:p>
            <a:pPr>
              <a:lnSpc>
                <a:spcPct val="90000"/>
              </a:lnSpc>
            </a:pPr>
            <a:r>
              <a:rPr lang="en-US" dirty="0">
                <a:solidFill>
                  <a:srgbClr val="000000"/>
                </a:solidFill>
                <a:cs typeface="Times New Roman" pitchFamily="18" charset="0"/>
              </a:rPr>
              <a:t>Use your senses to check for eye injury. There are different effects on sight, feeling, and hearing.</a:t>
            </a:r>
            <a:endParaRPr lang="en-US" b="1" dirty="0">
              <a:solidFill>
                <a:srgbClr val="000000"/>
              </a:solidFill>
              <a:cs typeface="Times New Roman" pitchFamily="18" charset="0"/>
            </a:endParaRPr>
          </a:p>
          <a:p>
            <a:pPr>
              <a:lnSpc>
                <a:spcPct val="90000"/>
              </a:lnSpc>
            </a:pPr>
            <a:r>
              <a:rPr lang="en-US" b="1" dirty="0">
                <a:solidFill>
                  <a:srgbClr val="000000"/>
                </a:solidFill>
                <a:cs typeface="Times New Roman" pitchFamily="18" charset="0"/>
              </a:rPr>
              <a:t>Seeing</a:t>
            </a:r>
            <a:endParaRPr lang="en-US" dirty="0">
              <a:solidFill>
                <a:srgbClr val="000000"/>
              </a:solidFill>
              <a:cs typeface="Times New Roman" pitchFamily="18" charset="0"/>
            </a:endParaRPr>
          </a:p>
          <a:p>
            <a:pPr>
              <a:lnSpc>
                <a:spcPct val="90000"/>
              </a:lnSpc>
            </a:pPr>
            <a:r>
              <a:rPr lang="en-US" dirty="0">
                <a:solidFill>
                  <a:srgbClr val="000000"/>
                </a:solidFill>
                <a:cs typeface="Times New Roman" pitchFamily="18" charset="0"/>
              </a:rPr>
              <a:t>Exposure to a visible laser beam can be detected by a bright color flash of the emitted wavelength and an after-image of its complementary color. For example, a green laser would produce a green flash followed by a red after-image). When the retina is affected, there may be difficulty in detecting blue or green colors secondary to cone damage, and pigmentation of the retina may be detected. </a:t>
            </a:r>
            <a:endParaRPr lang="en-US" b="1" dirty="0">
              <a:solidFill>
                <a:srgbClr val="000000"/>
              </a:solidFill>
              <a:cs typeface="Times New Roman" pitchFamily="18" charset="0"/>
            </a:endParaRPr>
          </a:p>
          <a:p>
            <a:pPr>
              <a:lnSpc>
                <a:spcPct val="90000"/>
              </a:lnSpc>
            </a:pPr>
            <a:r>
              <a:rPr lang="en-US" b="1" dirty="0">
                <a:solidFill>
                  <a:srgbClr val="000000"/>
                </a:solidFill>
                <a:cs typeface="Times New Roman" pitchFamily="18" charset="0"/>
              </a:rPr>
              <a:t>Feeling</a:t>
            </a:r>
            <a:endParaRPr lang="en-US" dirty="0">
              <a:solidFill>
                <a:srgbClr val="000000"/>
              </a:solidFill>
              <a:cs typeface="Times New Roman" pitchFamily="18" charset="0"/>
            </a:endParaRPr>
          </a:p>
          <a:p>
            <a:pPr>
              <a:lnSpc>
                <a:spcPct val="90000"/>
              </a:lnSpc>
            </a:pPr>
            <a:r>
              <a:rPr lang="en-US" dirty="0">
                <a:solidFill>
                  <a:srgbClr val="000000"/>
                </a:solidFill>
                <a:cs typeface="Times New Roman" pitchFamily="18" charset="0"/>
              </a:rPr>
              <a:t>Exposure to an invisible carbon dioxide laser beam (10,600 nm) can be detected by a burning pain at the site of exposure on the cornea (or sclera).</a:t>
            </a:r>
            <a:endParaRPr lang="en-US" b="1" dirty="0">
              <a:solidFill>
                <a:srgbClr val="000000"/>
              </a:solidFill>
              <a:cs typeface="Times New Roman" pitchFamily="18" charset="0"/>
            </a:endParaRPr>
          </a:p>
          <a:p>
            <a:pPr>
              <a:lnSpc>
                <a:spcPct val="90000"/>
              </a:lnSpc>
            </a:pPr>
            <a:r>
              <a:rPr lang="en-US" b="1" dirty="0">
                <a:solidFill>
                  <a:srgbClr val="000000"/>
                </a:solidFill>
                <a:cs typeface="Times New Roman" pitchFamily="18" charset="0"/>
              </a:rPr>
              <a:t>Hearing</a:t>
            </a:r>
            <a:endParaRPr lang="en-US" dirty="0">
              <a:solidFill>
                <a:srgbClr val="000000"/>
              </a:solidFill>
              <a:cs typeface="Times New Roman" pitchFamily="18" charset="0"/>
            </a:endParaRPr>
          </a:p>
          <a:p>
            <a:pPr>
              <a:lnSpc>
                <a:spcPct val="90000"/>
              </a:lnSpc>
            </a:pPr>
            <a:r>
              <a:rPr lang="en-US" dirty="0" err="1">
                <a:solidFill>
                  <a:srgbClr val="000000"/>
                </a:solidFill>
                <a:cs typeface="Times New Roman" pitchFamily="18" charset="0"/>
              </a:rPr>
              <a:t>Photoacoustic</a:t>
            </a:r>
            <a:r>
              <a:rPr lang="en-US" dirty="0">
                <a:solidFill>
                  <a:srgbClr val="000000"/>
                </a:solidFill>
                <a:cs typeface="Times New Roman" pitchFamily="18" charset="0"/>
              </a:rPr>
              <a:t> retinal damage may be associated with an audible "pop" at the time of exposure. Visual disorientation due to retinal damage may not be apparent to the operator until considerable thermal damage has occurred. Exposure to a Q-switched </a:t>
            </a:r>
            <a:r>
              <a:rPr lang="en-US" dirty="0" err="1">
                <a:solidFill>
                  <a:srgbClr val="000000"/>
                </a:solidFill>
                <a:cs typeface="Times New Roman" pitchFamily="18" charset="0"/>
              </a:rPr>
              <a:t>Nd:YAG</a:t>
            </a:r>
            <a:r>
              <a:rPr lang="en-US" dirty="0">
                <a:solidFill>
                  <a:srgbClr val="000000"/>
                </a:solidFill>
                <a:cs typeface="Times New Roman" pitchFamily="18" charset="0"/>
              </a:rPr>
              <a:t> laser beam (1064 nm) is especially hazardous and may initially go undetected because the beam is invisible and the retina lacks pain sensory nerves.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38308F-8428-458A-9179-ACC494AD3DF1}" type="slidenum">
              <a:rPr lang="en-US"/>
              <a:pPr/>
              <a:t>27</a:t>
            </a:fld>
            <a:endParaRPr lang="en-US"/>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custDataLst>
              <p:tags r:id="rId1"/>
            </p:custDataLst>
          </p:nvPr>
        </p:nvSpPr>
        <p:spPr/>
        <p:txBody>
          <a:bodyPr/>
          <a:lstStyle/>
          <a:p>
            <a:r>
              <a:rPr lang="en-US" dirty="0">
                <a:solidFill>
                  <a:srgbClr val="000000"/>
                </a:solidFill>
                <a:cs typeface="Times New Roman" pitchFamily="18" charset="0"/>
              </a:rPr>
              <a:t>In addition, different wavelengths can also damage the skin. The pathological effects of UV lasers include accelerated aging or increased pigmentation, erythema (era-theme-a) and cancer, and burns and pigment darkening. Visible lasers can cause region burns and photosensitive reactions (or sun allergies). </a:t>
            </a:r>
          </a:p>
          <a:p>
            <a:r>
              <a:rPr lang="en-US" dirty="0">
                <a:solidFill>
                  <a:srgbClr val="000000"/>
                </a:solidFill>
                <a:cs typeface="Times New Roman" pitchFamily="18" charset="0"/>
              </a:rPr>
              <a:t>Some compounds can increase skin sensitivity to ultraviolet radiation injury. This includes antibiotics, antihistamines, and cardiovascular drugs. Always read the labels on medication bottles to alert you to this risk.</a:t>
            </a:r>
          </a:p>
          <a:p>
            <a:r>
              <a:rPr lang="en-US" dirty="0">
                <a:solidFill>
                  <a:srgbClr val="000000"/>
                </a:solidFill>
                <a:cs typeface="Times New Roman" pitchFamily="18" charset="0"/>
              </a:rPr>
              <a:t>Thermal damage dominates with pulsed lasers at any wavelength</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8ED602-ECEB-4334-9B18-61FEA3A16FEB}" type="slidenum">
              <a:rPr lang="en-US"/>
              <a:pPr/>
              <a:t>28</a:t>
            </a:fld>
            <a:endParaRPr 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custDataLst>
              <p:tags r:id="rId1"/>
            </p:custDataLst>
          </p:nvPr>
        </p:nvSpPr>
        <p:spPr/>
        <p:txBody>
          <a:bodyPr/>
          <a:lstStyle/>
          <a:p>
            <a:r>
              <a:rPr lang="en-US" dirty="0">
                <a:solidFill>
                  <a:srgbClr val="000000"/>
                </a:solidFill>
                <a:latin typeface="Calibri" pitchFamily="34" charset="0"/>
                <a:ea typeface="Times New Roman" pitchFamily="18" charset="0"/>
                <a:cs typeface="Calibri" pitchFamily="34" charset="0"/>
              </a:rPr>
              <a:t>In the event that a person suffers a laser injury, quick actions need to be taken. First, make sure that the laser involved is turned off, unplugged, and is not in use again until it can be determined that it is safe. Immediately seek medical treatment (do not permit anyone to delay getting attention). Minor skin damage can often be treated with first aid in the laboratory. Typically, however, people who suffer from serious skin injuries (involving bleeding, severe burn, or intense pain), or from any eye injuries need to be transported to a medical facility by other laboratory personnel. Do not allow injured people to transport themselves since they could be in shock or have impaired vision. Those with eye injuries should be kept calm and in an upright, seated position.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BFEB5C-1329-4F07-AE10-40033B99EEF4}" type="slidenum">
              <a:rPr lang="en-US"/>
              <a:pPr/>
              <a:t>29</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custDataLst>
              <p:tags r:id="rId1"/>
            </p:custDataLst>
          </p:nvPr>
        </p:nvSpPr>
        <p:spPr/>
        <p:txBody>
          <a:bodyPr/>
          <a:lstStyle/>
          <a:p>
            <a:r>
              <a:rPr lang="en-US"/>
              <a:t>All too often, laser users become so focused on protecting their eyes and skin, that they forget about the hazards around them. These include: exposure to electricity, cryogens, chemicals (toxic substances), fire, inadequate housekeeping, excessive noise, and pressure. Of these non-beam hazards, which do you think is the leading cause of death when working with lasers?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F203F3-F82B-4930-BAC9-B6FACE3F7F8B}" type="slidenum">
              <a:rPr lang="en-US"/>
              <a:pPr/>
              <a:t>30</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custDataLst>
              <p:tags r:id="rId1"/>
            </p:custDataLst>
          </p:nvPr>
        </p:nvSpPr>
        <p:spPr/>
        <p:txBody>
          <a:bodyPr/>
          <a:lstStyle/>
          <a:p>
            <a:r>
              <a:rPr lang="en-US" dirty="0" smtClean="0"/>
              <a:t>Next </a:t>
            </a:r>
            <a:r>
              <a:rPr lang="en-US" dirty="0"/>
              <a:t>to eye injury, the most common laser injury is electrical shock. So far, all deaths related to lasers have been from electrocution. These deaths occurred while people worked on high voltage power supplies.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AB31EC-A9B5-4E2A-9953-3C8EB0B4EE4F}" type="slidenum">
              <a:rPr lang="en-US"/>
              <a:pPr/>
              <a:t>3</a:t>
            </a:fld>
            <a:endParaRPr lang="en-US"/>
          </a:p>
        </p:txBody>
      </p:sp>
      <p:sp>
        <p:nvSpPr>
          <p:cNvPr id="92162" name="Rectangle 2"/>
          <p:cNvSpPr>
            <a:spLocks noGrp="1" noRot="1" noChangeAspect="1" noChangeArrowheads="1" noTextEdit="1"/>
          </p:cNvSpPr>
          <p:nvPr>
            <p:ph type="sldImg"/>
          </p:nvPr>
        </p:nvSpPr>
        <p:spPr>
          <a:xfrm>
            <a:off x="1258888" y="719138"/>
            <a:ext cx="4800600" cy="3600450"/>
          </a:xfrm>
          <a:ln/>
        </p:spPr>
      </p:sp>
      <p:sp>
        <p:nvSpPr>
          <p:cNvPr id="92163" name="Rectangle 3"/>
          <p:cNvSpPr>
            <a:spLocks noGrp="1" noChangeArrowheads="1"/>
          </p:cNvSpPr>
          <p:nvPr>
            <p:ph type="body" idx="1"/>
            <p:custDataLst>
              <p:tags r:id="rId1"/>
            </p:custDataLst>
          </p:nvPr>
        </p:nvSpPr>
        <p:spPr>
          <a:xfrm>
            <a:off x="731838" y="4560888"/>
            <a:ext cx="5851525" cy="4321175"/>
          </a:xfrm>
          <a:noFill/>
        </p:spPr>
        <p:txBody>
          <a:bodyPr lIns="96618" tIns="48309" rIns="96618" bIns="48309"/>
          <a:lstStyle/>
          <a:p>
            <a:pPr marL="228600" indent="-228600">
              <a:buFont typeface="Wingdings" pitchFamily="2" charset="2"/>
              <a:buNone/>
            </a:pPr>
            <a:endParaRPr lang="en-US" dirty="0">
              <a:solidFill>
                <a:srgbClr val="000000"/>
              </a:solidFill>
              <a:latin typeface="Cambria" pitchFamily="18" charset="0"/>
              <a:ea typeface="Times New Roman" pitchFamily="18" charset="0"/>
              <a:cs typeface="Cambria"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16C0E7-67A5-4CF9-84BC-20C8CC269999}" type="slidenum">
              <a:rPr lang="en-US"/>
              <a:pPr/>
              <a:t>31</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custDataLst>
              <p:tags r:id="rId1"/>
            </p:custDataLst>
          </p:nvPr>
        </p:nvSpPr>
        <p:spPr/>
        <p:txBody>
          <a:bodyPr/>
          <a:lstStyle/>
          <a:p>
            <a:r>
              <a:rPr lang="en-US"/>
              <a:t>In addition to discussing electrocution, we will focus on non-beam hazards related to chemicals (or toxic substances), and fire. These are hazards you are likely to encounter during your work with lasers.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C5DC81-A298-4B48-A328-F9068D10B96C}" type="slidenum">
              <a:rPr lang="en-US"/>
              <a:pPr/>
              <a:t>32</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custDataLst>
              <p:tags r:id="rId1"/>
            </p:custDataLst>
          </p:nvPr>
        </p:nvSpPr>
        <p:spPr/>
        <p:txBody>
          <a:bodyPr/>
          <a:lstStyle/>
          <a:p>
            <a:r>
              <a:rPr lang="en-US" dirty="0">
                <a:solidFill>
                  <a:srgbClr val="000000"/>
                </a:solidFill>
                <a:cs typeface="Times New Roman" pitchFamily="18" charset="0"/>
              </a:rPr>
              <a:t>Many lasers have high voltage power supplies that can present a risk of electrocution unless sufficient care is taken when servicing them. Thus, ensure that you eliminate any contact with high voltage equipment. </a:t>
            </a:r>
          </a:p>
          <a:p>
            <a:r>
              <a:rPr lang="en-US" dirty="0">
                <a:solidFill>
                  <a:srgbClr val="000000"/>
                </a:solidFill>
                <a:cs typeface="Times New Roman" pitchFamily="18" charset="0"/>
              </a:rPr>
              <a:t>Do not perform electrical service or maintenance on a laser unless you are properly trained. Allow the experts, including the service representatives for the laser manufacturer, or the campus electricians, to make any necessary repairs.</a:t>
            </a:r>
          </a:p>
          <a:p>
            <a:r>
              <a:rPr lang="en-US" dirty="0">
                <a:solidFill>
                  <a:srgbClr val="000000"/>
                </a:solidFill>
                <a:cs typeface="Times New Roman" pitchFamily="18" charset="0"/>
              </a:rPr>
              <a:t>When there are known issues with equipment, lockout or </a:t>
            </a:r>
            <a:r>
              <a:rPr lang="en-US" dirty="0" err="1">
                <a:solidFill>
                  <a:srgbClr val="000000"/>
                </a:solidFill>
                <a:cs typeface="Times New Roman" pitchFamily="18" charset="0"/>
              </a:rPr>
              <a:t>tagout</a:t>
            </a:r>
            <a:r>
              <a:rPr lang="en-US" dirty="0">
                <a:solidFill>
                  <a:srgbClr val="000000"/>
                </a:solidFill>
                <a:cs typeface="Times New Roman" pitchFamily="18" charset="0"/>
              </a:rPr>
              <a:t> the equipment until it is safe to use.</a:t>
            </a:r>
          </a:p>
          <a:p>
            <a:r>
              <a:rPr lang="en-US" dirty="0">
                <a:solidFill>
                  <a:srgbClr val="000000"/>
                </a:solidFill>
                <a:cs typeface="Times New Roman" pitchFamily="18" charset="0"/>
              </a:rPr>
              <a:t>Make sure that you inspect cords, plugs, and accessories for missing  or damaged wiring. Look for shorts and overheated components. Do not overload circuits / outlets, place near water, or wear metal objects around electrical equipment.</a:t>
            </a:r>
          </a:p>
          <a:p>
            <a:r>
              <a:rPr lang="en-US" dirty="0">
                <a:solidFill>
                  <a:srgbClr val="000000"/>
                </a:solidFill>
                <a:cs typeface="Times New Roman" pitchFamily="18" charset="0"/>
              </a:rPr>
              <a:t>Ground all equipment and complete training in basic electrical safety.</a:t>
            </a:r>
          </a:p>
          <a:p>
            <a:r>
              <a:rPr lang="en-US" dirty="0">
                <a:solidFill>
                  <a:srgbClr val="000000"/>
                </a:solidFill>
                <a:cs typeface="Times New Roman" pitchFamily="18" charset="0"/>
              </a:rPr>
              <a:t>If personnel in your work area are working with high voltage power supplies, then Environmental Health &amp; Safety recommends that you take a First Aid and CPR class.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8CFEDF-2B4A-4C16-954B-1A59C5337FDB}" type="slidenum">
              <a:rPr lang="en-US"/>
              <a:pPr/>
              <a:t>33</a:t>
            </a:fld>
            <a:endParaRPr 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custDataLst>
              <p:tags r:id="rId1"/>
            </p:custDataLst>
          </p:nvPr>
        </p:nvSpPr>
        <p:spPr/>
        <p:txBody>
          <a:bodyPr/>
          <a:lstStyle/>
          <a:p>
            <a:r>
              <a:rPr lang="en-US" dirty="0">
                <a:solidFill>
                  <a:srgbClr val="000000"/>
                </a:solidFill>
                <a:latin typeface="Calibri" pitchFamily="34" charset="0"/>
                <a:ea typeface="Times New Roman" pitchFamily="18" charset="0"/>
                <a:cs typeface="Calibri" pitchFamily="34" charset="0"/>
              </a:rPr>
              <a:t>If you should witness someone being electrocuted, take the following actions. </a:t>
            </a:r>
          </a:p>
          <a:p>
            <a:r>
              <a:rPr lang="en-US" dirty="0">
                <a:solidFill>
                  <a:srgbClr val="000000"/>
                </a:solidFill>
                <a:latin typeface="Calibri" pitchFamily="34" charset="0"/>
                <a:ea typeface="Times New Roman" pitchFamily="18" charset="0"/>
                <a:cs typeface="Calibri" pitchFamily="34" charset="0"/>
              </a:rPr>
              <a:t>First, </a:t>
            </a:r>
            <a:r>
              <a:rPr lang="en-US" b="1" dirty="0">
                <a:solidFill>
                  <a:srgbClr val="000000"/>
                </a:solidFill>
                <a:latin typeface="Calibri" pitchFamily="34" charset="0"/>
                <a:ea typeface="Times New Roman" pitchFamily="18" charset="0"/>
                <a:cs typeface="Calibri" pitchFamily="34" charset="0"/>
              </a:rPr>
              <a:t>kill the circuit</a:t>
            </a:r>
            <a:r>
              <a:rPr lang="en-US" dirty="0">
                <a:solidFill>
                  <a:srgbClr val="000000"/>
                </a:solidFill>
                <a:latin typeface="Calibri" pitchFamily="34" charset="0"/>
                <a:ea typeface="Times New Roman" pitchFamily="18" charset="0"/>
                <a:cs typeface="Calibri" pitchFamily="34" charset="0"/>
              </a:rPr>
              <a:t> if you are able to do so safely. This involves pulling the plug on the laser system or other energized device. Arrange for someone to </a:t>
            </a:r>
            <a:r>
              <a:rPr lang="en-US" b="1" dirty="0">
                <a:solidFill>
                  <a:srgbClr val="000000"/>
                </a:solidFill>
                <a:latin typeface="Calibri" pitchFamily="34" charset="0"/>
                <a:ea typeface="Times New Roman" pitchFamily="18" charset="0"/>
                <a:cs typeface="Calibri" pitchFamily="34" charset="0"/>
              </a:rPr>
              <a:t>call 911</a:t>
            </a:r>
            <a:r>
              <a:rPr lang="en-US" dirty="0">
                <a:solidFill>
                  <a:srgbClr val="000000"/>
                </a:solidFill>
                <a:latin typeface="Calibri" pitchFamily="34" charset="0"/>
                <a:ea typeface="Times New Roman" pitchFamily="18" charset="0"/>
                <a:cs typeface="Calibri" pitchFamily="34" charset="0"/>
              </a:rPr>
              <a:t>.  Then, </a:t>
            </a:r>
            <a:r>
              <a:rPr lang="en-US" b="1" dirty="0">
                <a:solidFill>
                  <a:srgbClr val="000000"/>
                </a:solidFill>
                <a:latin typeface="Calibri" pitchFamily="34" charset="0"/>
                <a:ea typeface="Times New Roman" pitchFamily="18" charset="0"/>
                <a:cs typeface="Calibri" pitchFamily="34" charset="0"/>
              </a:rPr>
              <a:t>remove the victim</a:t>
            </a:r>
            <a:r>
              <a:rPr lang="en-US" dirty="0">
                <a:solidFill>
                  <a:srgbClr val="000000"/>
                </a:solidFill>
                <a:latin typeface="Calibri" pitchFamily="34" charset="0"/>
                <a:ea typeface="Times New Roman" pitchFamily="18" charset="0"/>
                <a:cs typeface="Calibri" pitchFamily="34" charset="0"/>
              </a:rPr>
              <a:t> from the circuitry using a non-conducting material (such as a wooden broom handle). Then </a:t>
            </a:r>
            <a:r>
              <a:rPr lang="en-US" b="1" dirty="0">
                <a:solidFill>
                  <a:srgbClr val="000000"/>
                </a:solidFill>
                <a:latin typeface="Calibri" pitchFamily="34" charset="0"/>
                <a:ea typeface="Times New Roman" pitchFamily="18" charset="0"/>
                <a:cs typeface="Calibri" pitchFamily="34" charset="0"/>
              </a:rPr>
              <a:t>initiate CPR</a:t>
            </a:r>
            <a:r>
              <a:rPr lang="en-US" dirty="0">
                <a:solidFill>
                  <a:srgbClr val="000000"/>
                </a:solidFill>
                <a:latin typeface="Calibri" pitchFamily="34" charset="0"/>
                <a:ea typeface="Times New Roman" pitchFamily="18" charset="0"/>
                <a:cs typeface="Calibri" pitchFamily="34" charset="0"/>
              </a:rPr>
              <a:t>, but ONLY if you are trained. Untrained persons can do more harm than good.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AD8A61-8341-4B33-8DE2-6A80029AEAB0}" type="slidenum">
              <a:rPr lang="en-US"/>
              <a:pPr/>
              <a:t>34</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custDataLst>
              <p:tags r:id="rId1"/>
            </p:custDataLst>
          </p:nvPr>
        </p:nvSpPr>
        <p:spPr/>
        <p:txBody>
          <a:bodyPr/>
          <a:lstStyle/>
          <a:p>
            <a:r>
              <a:rPr lang="en-US" dirty="0"/>
              <a:t>Liquid phase dye lasers employ various dyes, some of which are carcinogenic or mutagenic. Therefore you must mix these dyes in a fume hood while wearing the appropriate </a:t>
            </a:r>
            <a:r>
              <a:rPr lang="en-US" b="1" dirty="0"/>
              <a:t>personal protective equipment</a:t>
            </a:r>
            <a:r>
              <a:rPr lang="en-US" dirty="0"/>
              <a:t> (which includes a laboratory coat, eye protection, and impermeable gloves). Dyes should be kept in </a:t>
            </a:r>
            <a:r>
              <a:rPr lang="en-US" b="1" dirty="0"/>
              <a:t>secondary containment</a:t>
            </a:r>
            <a:r>
              <a:rPr lang="en-US" dirty="0"/>
              <a:t>. Also, make sure you review the </a:t>
            </a:r>
            <a:r>
              <a:rPr lang="en-US" b="1" dirty="0" smtClean="0"/>
              <a:t>Safety </a:t>
            </a:r>
            <a:r>
              <a:rPr lang="en-US" b="1" dirty="0"/>
              <a:t>Data Sheet</a:t>
            </a:r>
            <a:r>
              <a:rPr lang="en-US" dirty="0"/>
              <a:t> for each </a:t>
            </a:r>
            <a:r>
              <a:rPr lang="en-US" dirty="0" smtClean="0"/>
              <a:t>hazardous </a:t>
            </a:r>
            <a:r>
              <a:rPr lang="en-US" dirty="0"/>
              <a:t>chemical prior to mixing the solutions.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4877F0-2364-4EFE-8362-15A6996980AE}" type="slidenum">
              <a:rPr lang="en-US"/>
              <a:pPr/>
              <a:t>35</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custDataLst>
              <p:tags r:id="rId1"/>
            </p:custDataLst>
          </p:nvPr>
        </p:nvSpPr>
        <p:spPr/>
        <p:txBody>
          <a:bodyPr/>
          <a:lstStyle/>
          <a:p>
            <a:r>
              <a:rPr lang="en-US" dirty="0" err="1"/>
              <a:t>Excimer</a:t>
            </a:r>
            <a:r>
              <a:rPr lang="en-US" dirty="0"/>
              <a:t> lasers involve the use of fluorine or chlorine gas, both of which are very toxic. These gases need to be stored in approved ventilated gas cabinets. In </a:t>
            </a:r>
            <a:r>
              <a:rPr lang="en-US" dirty="0" smtClean="0"/>
              <a:t>some </a:t>
            </a:r>
            <a:r>
              <a:rPr lang="en-US" dirty="0"/>
              <a:t>cases, halogen detection and alarm systems, or halogen gas scrubbers must be used.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592A26-7035-4C14-A719-DE0B5EF8E055}" type="slidenum">
              <a:rPr lang="en-US"/>
              <a:pPr/>
              <a:t>36</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custDataLst>
              <p:tags r:id="rId1"/>
            </p:custDataLst>
          </p:nvPr>
        </p:nvSpPr>
        <p:spPr/>
        <p:txBody>
          <a:bodyPr/>
          <a:lstStyle/>
          <a:p>
            <a:r>
              <a:rPr lang="en-US">
                <a:solidFill>
                  <a:srgbClr val="000000"/>
                </a:solidFill>
                <a:latin typeface="Calibri" pitchFamily="34" charset="0"/>
                <a:ea typeface="Times New Roman" pitchFamily="18" charset="0"/>
                <a:cs typeface="Calibri" pitchFamily="34" charset="0"/>
              </a:rPr>
              <a:t>When a high power laser beam strikes certain surfaces or targets, it can vaporize the material and generate toxic gases and particulates into the air that can be harmful if inhaled. When using a high power beam, make sure that the laser area has either the ventilation rate necessary to reduce pollutants to safe levels, or local exhaust systems to remove pollutants altogether.</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FD0B72-7F54-40F7-81EB-10DB45551C11}" type="slidenum">
              <a:rPr lang="en-US"/>
              <a:pPr/>
              <a:t>37</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custDataLst>
              <p:tags r:id="rId1"/>
            </p:custDataLst>
          </p:nvPr>
        </p:nvSpPr>
        <p:spPr/>
        <p:txBody>
          <a:bodyPr/>
          <a:lstStyle/>
          <a:p>
            <a:r>
              <a:rPr lang="en-US"/>
              <a:t>To avoid fires keep flammable chemicals and ignitable materials well away from high power laser beams. Beam enclosures, barriers, and other components need to be made of fire resistant materials. Ensure that there are fire extinguishers nearby and that people in the laboratory know how to operate them. Protect against collateral radiation by shielding against x-rays, plasma radiation, RF, and microwaves.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E36936-E9B6-4216-966D-FF92B2F0CD80}" type="slidenum">
              <a:rPr lang="en-US"/>
              <a:pPr/>
              <a:t>38</a:t>
            </a:fld>
            <a:endParaRPr lang="en-US"/>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custDataLst>
              <p:tags r:id="rId1"/>
            </p:custDataLst>
          </p:nvPr>
        </p:nvSpPr>
        <p:spPr/>
        <p:txBody>
          <a:bodyPr/>
          <a:lstStyle/>
          <a:p>
            <a:r>
              <a:rPr lang="en-US" dirty="0"/>
              <a:t>Engineering controls are physical structures that eliminate, or reduce, your exposure to dangers such as electrical and optical hazards. They are the first line of defense.</a:t>
            </a:r>
          </a:p>
          <a:p>
            <a:endParaRPr lang="en-US" dirty="0"/>
          </a:p>
          <a:p>
            <a:r>
              <a:rPr lang="en-US" dirty="0"/>
              <a:t>Some engineering controls are required to be installed by the laser manufacturer. This includes protective housing, interlocks (and automatic cut-off switches), aperture beam blocks / shutters / attenuators, and warning lights.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A21A9C-B6F1-4BA6-BD69-FB0809BFE1D1}" type="slidenum">
              <a:rPr lang="en-US"/>
              <a:pPr/>
              <a:t>39</a:t>
            </a:fld>
            <a:endParaRPr lang="en-US"/>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custDataLst>
              <p:tags r:id="rId1"/>
            </p:custDataLst>
          </p:nvPr>
        </p:nvSpPr>
        <p:spPr/>
        <p:txBody>
          <a:bodyPr/>
          <a:lstStyle/>
          <a:p>
            <a:pPr marR="0">
              <a:lnSpc>
                <a:spcPct val="115000"/>
              </a:lnSpc>
              <a:spcBef>
                <a:spcPts val="430"/>
              </a:spcBef>
              <a:spcAft>
                <a:spcPts val="0"/>
              </a:spcAft>
            </a:pPr>
            <a:r>
              <a:rPr lang="en-US" dirty="0">
                <a:solidFill>
                  <a:srgbClr val="000000"/>
                </a:solidFill>
                <a:latin typeface="Arial"/>
                <a:ea typeface="Times New Roman"/>
                <a:cs typeface="Times New Roman"/>
              </a:rPr>
              <a:t>Another engineering control is known as a beam attenuator. These are mechanical devices designed to decrease the power per unit area of laser beams through absorption and scattering of the beam. Because it blocks bodily access to high laser radiation levels (without the need to turn off the laser), these devices are required for Class 3B and Class 4 lasers.</a:t>
            </a:r>
            <a:endParaRPr lang="en-US" dirty="0" smtClean="0">
              <a:effectLst/>
              <a:latin typeface="Calibri"/>
              <a:ea typeface="Times New Roman"/>
              <a:cs typeface="Times New Roman"/>
            </a:endParaRPr>
          </a:p>
          <a:p>
            <a:pPr marR="0">
              <a:lnSpc>
                <a:spcPct val="115000"/>
              </a:lnSpc>
              <a:spcBef>
                <a:spcPts val="430"/>
              </a:spcBef>
              <a:spcAft>
                <a:spcPts val="0"/>
              </a:spcAft>
            </a:pPr>
            <a:r>
              <a:rPr lang="en-US" dirty="0">
                <a:latin typeface="Times New Roman"/>
                <a:ea typeface="Times New Roman"/>
                <a:cs typeface="Times New Roman"/>
              </a:rPr>
              <a:t> </a:t>
            </a:r>
            <a:endParaRPr lang="en-US" dirty="0">
              <a:effectLst/>
              <a:latin typeface="Calibri"/>
              <a:ea typeface="Times New Roman"/>
              <a:cs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351B48-CD32-4319-BB38-695C60A3D9F1}" type="slidenum">
              <a:rPr lang="en-US"/>
              <a:pPr/>
              <a:t>40</a:t>
            </a:fld>
            <a:endParaRPr lang="en-US"/>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custDataLst>
              <p:tags r:id="rId1"/>
            </p:custDataLst>
          </p:nvPr>
        </p:nvSpPr>
        <p:spPr/>
        <p:txBody>
          <a:bodyPr/>
          <a:lstStyle/>
          <a:p>
            <a:r>
              <a:rPr lang="en-US" dirty="0"/>
              <a:t>Other engineering controls are installed in the laboratory by laser users. </a:t>
            </a:r>
            <a:endParaRPr lang="en-US" dirty="0" smtClean="0"/>
          </a:p>
          <a:p>
            <a:r>
              <a:rPr lang="en-US" b="1" dirty="0" smtClean="0"/>
              <a:t>Access </a:t>
            </a:r>
            <a:r>
              <a:rPr lang="en-US" b="1" dirty="0"/>
              <a:t>control </a:t>
            </a:r>
            <a:r>
              <a:rPr lang="en-US" dirty="0"/>
              <a:t>is accomplished by installing locks or security systems such as keypads or security door cards. </a:t>
            </a:r>
            <a:endParaRPr lang="en-US" dirty="0" smtClean="0"/>
          </a:p>
          <a:p>
            <a:r>
              <a:rPr lang="en-US" dirty="0" smtClean="0"/>
              <a:t>Post </a:t>
            </a:r>
            <a:r>
              <a:rPr lang="en-US" b="1" dirty="0"/>
              <a:t>warning signs </a:t>
            </a:r>
            <a:r>
              <a:rPr lang="en-US" dirty="0"/>
              <a:t>in conspicuous areas to prevent unauthorized access. </a:t>
            </a:r>
            <a:endParaRPr lang="en-US" dirty="0" smtClean="0"/>
          </a:p>
          <a:p>
            <a:r>
              <a:rPr lang="en-US" dirty="0" smtClean="0"/>
              <a:t>Test </a:t>
            </a:r>
            <a:r>
              <a:rPr lang="en-US" b="1" dirty="0"/>
              <a:t>warning lights</a:t>
            </a:r>
            <a:r>
              <a:rPr lang="en-US" dirty="0"/>
              <a:t> to ensure that they provide an electronic signal when lasers are in use. </a:t>
            </a:r>
            <a:endParaRPr lang="en-US" dirty="0" smtClean="0"/>
          </a:p>
          <a:p>
            <a:r>
              <a:rPr lang="en-US" dirty="0" smtClean="0"/>
              <a:t>Contain </a:t>
            </a:r>
            <a:r>
              <a:rPr lang="en-US" dirty="0"/>
              <a:t>lasers to a specific area using barriers such as a </a:t>
            </a:r>
            <a:r>
              <a:rPr lang="en-US" b="1" dirty="0"/>
              <a:t>laser safety curtain. </a:t>
            </a:r>
            <a:r>
              <a:rPr lang="en-US" dirty="0"/>
              <a:t>Place these curtains at entryways to limit exposures greater than the Maximum Permissible Exposure limit. </a:t>
            </a:r>
            <a:endParaRPr lang="en-US" dirty="0" smtClean="0"/>
          </a:p>
          <a:p>
            <a:r>
              <a:rPr lang="en-US" dirty="0" smtClean="0"/>
              <a:t>Create </a:t>
            </a:r>
            <a:r>
              <a:rPr lang="en-US" dirty="0"/>
              <a:t>a </a:t>
            </a:r>
            <a:r>
              <a:rPr lang="en-US" b="1" dirty="0"/>
              <a:t>storage place for personal protective equipment</a:t>
            </a:r>
            <a:r>
              <a:rPr lang="en-US" dirty="0"/>
              <a:t>, such as safety eyewear, near the entryway. </a:t>
            </a:r>
            <a:endParaRPr lang="en-US" dirty="0" smtClean="0"/>
          </a:p>
          <a:p>
            <a:r>
              <a:rPr lang="en-US" dirty="0" smtClean="0"/>
              <a:t>Ensure </a:t>
            </a:r>
            <a:r>
              <a:rPr lang="en-US" b="1" dirty="0"/>
              <a:t>warning labels</a:t>
            </a:r>
            <a:r>
              <a:rPr lang="en-US" dirty="0"/>
              <a:t> are affixed onto the equipment itself, beginning with Class 2 and Class 2M lasers. </a:t>
            </a:r>
            <a:endParaRPr lang="en-US" dirty="0" smtClean="0"/>
          </a:p>
          <a:p>
            <a:r>
              <a:rPr lang="en-US" b="1" dirty="0" smtClean="0"/>
              <a:t>Interlock </a:t>
            </a:r>
            <a:r>
              <a:rPr lang="en-US" b="1" dirty="0"/>
              <a:t>interfaces</a:t>
            </a:r>
            <a:r>
              <a:rPr lang="en-US" dirty="0"/>
              <a:t> are the primary means of arming and disarming laser interlocks, and should be placed near the laser table. Finally, ensure that </a:t>
            </a:r>
            <a:r>
              <a:rPr lang="en-US" b="1" dirty="0"/>
              <a:t>fire extinguishers</a:t>
            </a:r>
            <a:r>
              <a:rPr lang="en-US" dirty="0"/>
              <a:t> are placed within reach in case of an emergency.</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854F7B-373C-478E-B746-EF9924814E20}" type="slidenum">
              <a:rPr lang="en-US"/>
              <a:pPr/>
              <a:t>4</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custDataLst>
              <p:tags r:id="rId1"/>
            </p:custDataLst>
          </p:nvPr>
        </p:nvSpPr>
        <p:spPr/>
        <p:txBody>
          <a:bodyPr/>
          <a:lstStyle/>
          <a:p>
            <a:r>
              <a:rPr lang="en-US"/>
              <a:t>Laser light is different from ordinary light, like the type you find in a light bulb. Ordinary light is </a:t>
            </a:r>
            <a:r>
              <a:rPr lang="en-US" b="1"/>
              <a:t>incoherent</a:t>
            </a:r>
            <a:r>
              <a:rPr lang="en-US"/>
              <a:t>. This means that it has many wavelengths, that move in many directions, and thus can emit many different colors. This results in light that has a low concentration of power per surface area.</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9595B-0D75-4050-9681-553F41CE6375}" type="slidenum">
              <a:rPr lang="en-US"/>
              <a:pPr/>
              <a:t>41</a:t>
            </a:fld>
            <a:endParaRPr lang="en-US"/>
          </a:p>
        </p:txBody>
      </p:sp>
      <p:sp>
        <p:nvSpPr>
          <p:cNvPr id="251906" name="Rectangle 2"/>
          <p:cNvSpPr>
            <a:spLocks noGrp="1" noRot="1" noChangeAspect="1" noChangeArrowheads="1" noTextEdit="1"/>
          </p:cNvSpPr>
          <p:nvPr>
            <p:ph type="sldImg"/>
          </p:nvPr>
        </p:nvSpPr>
        <p:spPr>
          <a:xfrm>
            <a:off x="1258888" y="719138"/>
            <a:ext cx="4800600" cy="3600450"/>
          </a:xfrm>
          <a:ln/>
        </p:spPr>
      </p:sp>
      <p:sp>
        <p:nvSpPr>
          <p:cNvPr id="251907" name="Rectangle 3"/>
          <p:cNvSpPr>
            <a:spLocks noGrp="1" noChangeArrowheads="1"/>
          </p:cNvSpPr>
          <p:nvPr>
            <p:ph type="body" idx="1"/>
            <p:custDataLst>
              <p:tags r:id="rId1"/>
            </p:custDataLst>
          </p:nvPr>
        </p:nvSpPr>
        <p:spPr>
          <a:xfrm>
            <a:off x="731838" y="4560888"/>
            <a:ext cx="5851525" cy="4321175"/>
          </a:xfrm>
          <a:noFill/>
        </p:spPr>
        <p:txBody>
          <a:bodyPr lIns="96618" tIns="48309" rIns="96618" bIns="48309"/>
          <a:lstStyle/>
          <a:p>
            <a:r>
              <a:rPr lang="en-US" dirty="0"/>
              <a:t>Administrative controls are your second line of defense against laser hazards. These controls focus mostly on </a:t>
            </a:r>
            <a:r>
              <a:rPr lang="en-US" dirty="0">
                <a:solidFill>
                  <a:srgbClr val="000000"/>
                </a:solidFill>
                <a:cs typeface="Times New Roman" pitchFamily="18" charset="0"/>
              </a:rPr>
              <a:t>policies and requirements that enable people to conduct their jobs safely. They are requirements that are imposed upon people, such as ensuring that all individuals complete Laser Safety </a:t>
            </a:r>
            <a:r>
              <a:rPr lang="en-US" b="1" dirty="0">
                <a:solidFill>
                  <a:srgbClr val="000000"/>
                </a:solidFill>
                <a:cs typeface="Times New Roman" pitchFamily="18" charset="0"/>
              </a:rPr>
              <a:t>training</a:t>
            </a:r>
            <a:r>
              <a:rPr lang="en-US" dirty="0">
                <a:solidFill>
                  <a:srgbClr val="000000"/>
                </a:solidFill>
                <a:cs typeface="Times New Roman" pitchFamily="18" charset="0"/>
              </a:rPr>
              <a:t> prior to working with, or around, lasers. In addition to this </a:t>
            </a:r>
            <a:r>
              <a:rPr lang="en-US" dirty="0" smtClean="0">
                <a:solidFill>
                  <a:srgbClr val="000000"/>
                </a:solidFill>
                <a:cs typeface="Times New Roman" pitchFamily="18" charset="0"/>
              </a:rPr>
              <a:t>training </a:t>
            </a:r>
            <a:r>
              <a:rPr lang="en-US" dirty="0">
                <a:solidFill>
                  <a:srgbClr val="000000"/>
                </a:solidFill>
                <a:cs typeface="Times New Roman" pitchFamily="18" charset="0"/>
              </a:rPr>
              <a:t>course, ensure that hands-on training is completed. Minimize risk by </a:t>
            </a:r>
            <a:r>
              <a:rPr lang="en-US" b="1" dirty="0">
                <a:solidFill>
                  <a:srgbClr val="000000"/>
                </a:solidFill>
                <a:cs typeface="Times New Roman" pitchFamily="18" charset="0"/>
              </a:rPr>
              <a:t>restricting access</a:t>
            </a:r>
            <a:r>
              <a:rPr lang="en-US" dirty="0">
                <a:solidFill>
                  <a:srgbClr val="000000"/>
                </a:solidFill>
                <a:cs typeface="Times New Roman" pitchFamily="18" charset="0"/>
              </a:rPr>
              <a:t> to areas where lasers are used. Additionally, ensure that you </a:t>
            </a:r>
            <a:r>
              <a:rPr lang="en-US" b="1" dirty="0">
                <a:solidFill>
                  <a:srgbClr val="000000"/>
                </a:solidFill>
                <a:cs typeface="Times New Roman" pitchFamily="18" charset="0"/>
              </a:rPr>
              <a:t>obtain the proper permission</a:t>
            </a:r>
            <a:r>
              <a:rPr lang="en-US" dirty="0">
                <a:solidFill>
                  <a:srgbClr val="000000"/>
                </a:solidFill>
                <a:cs typeface="Times New Roman" pitchFamily="18" charset="0"/>
              </a:rPr>
              <a:t> to work with lasers by registering your laser machine with EH&amp;S. Additionally, ensure that you post the proper warning signs and labels to identify the hazards that are present.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F765F3-DD31-4079-8C84-F49973F266A4}" type="slidenum">
              <a:rPr lang="en-US"/>
              <a:pPr/>
              <a:t>42</a:t>
            </a:fld>
            <a:endParaRPr lang="en-US"/>
          </a:p>
        </p:txBody>
      </p:sp>
      <p:sp>
        <p:nvSpPr>
          <p:cNvPr id="32770" name="Rectangle 2"/>
          <p:cNvSpPr>
            <a:spLocks noGrp="1" noRot="1" noChangeAspect="1" noChangeArrowheads="1" noTextEdit="1"/>
          </p:cNvSpPr>
          <p:nvPr>
            <p:ph type="sldImg"/>
          </p:nvPr>
        </p:nvSpPr>
        <p:spPr>
          <a:xfrm>
            <a:off x="1258888" y="719138"/>
            <a:ext cx="4800600" cy="3600450"/>
          </a:xfrm>
          <a:ln/>
        </p:spPr>
      </p:sp>
      <p:sp>
        <p:nvSpPr>
          <p:cNvPr id="32771" name="Rectangle 3"/>
          <p:cNvSpPr>
            <a:spLocks noGrp="1" noChangeArrowheads="1"/>
          </p:cNvSpPr>
          <p:nvPr>
            <p:ph type="body" idx="1"/>
            <p:custDataLst>
              <p:tags r:id="rId1"/>
            </p:custDataLst>
          </p:nvPr>
        </p:nvSpPr>
        <p:spPr>
          <a:xfrm>
            <a:off x="731838" y="4560888"/>
            <a:ext cx="5851525" cy="4321175"/>
          </a:xfrm>
          <a:noFill/>
        </p:spPr>
        <p:txBody>
          <a:bodyPr lIns="96618" tIns="48309" rIns="96618" bIns="48309"/>
          <a:lstStyle/>
          <a:p>
            <a:pPr marL="228600" marR="0" indent="-228600">
              <a:lnSpc>
                <a:spcPct val="115000"/>
              </a:lnSpc>
              <a:spcBef>
                <a:spcPts val="430"/>
              </a:spcBef>
              <a:spcAft>
                <a:spcPts val="0"/>
              </a:spcAft>
            </a:pPr>
            <a:r>
              <a:rPr lang="en-US" dirty="0">
                <a:solidFill>
                  <a:srgbClr val="000000"/>
                </a:solidFill>
                <a:latin typeface="Arial"/>
                <a:ea typeface="Times New Roman"/>
                <a:cs typeface="Times New Roman"/>
              </a:rPr>
              <a:t>Make sure to install the appropriate warning signs on the walls or doors where lasers are present. There are three signs that </a:t>
            </a:r>
            <a:r>
              <a:rPr lang="en-US" dirty="0" smtClean="0">
                <a:solidFill>
                  <a:srgbClr val="000000"/>
                </a:solidFill>
                <a:latin typeface="Arial"/>
                <a:ea typeface="Times New Roman"/>
                <a:cs typeface="Times New Roman"/>
              </a:rPr>
              <a:t>have</a:t>
            </a:r>
          </a:p>
          <a:p>
            <a:pPr marL="228600" marR="0" indent="-228600">
              <a:lnSpc>
                <a:spcPct val="115000"/>
              </a:lnSpc>
              <a:spcBef>
                <a:spcPts val="430"/>
              </a:spcBef>
              <a:spcAft>
                <a:spcPts val="0"/>
              </a:spcAft>
            </a:pPr>
            <a:r>
              <a:rPr lang="en-US" dirty="0" smtClean="0">
                <a:solidFill>
                  <a:srgbClr val="000000"/>
                </a:solidFill>
                <a:latin typeface="Arial"/>
                <a:ea typeface="Times New Roman"/>
                <a:cs typeface="Times New Roman"/>
              </a:rPr>
              <a:t>different </a:t>
            </a:r>
            <a:r>
              <a:rPr lang="en-US" dirty="0">
                <a:solidFill>
                  <a:srgbClr val="000000"/>
                </a:solidFill>
                <a:latin typeface="Arial"/>
                <a:ea typeface="Times New Roman"/>
                <a:cs typeface="Times New Roman"/>
              </a:rPr>
              <a:t>messages. </a:t>
            </a:r>
            <a:endParaRPr lang="en-US" dirty="0" smtClean="0">
              <a:effectLst/>
              <a:latin typeface="Calibri"/>
              <a:ea typeface="Times New Roman"/>
              <a:cs typeface="Times New Roman"/>
            </a:endParaRPr>
          </a:p>
          <a:p>
            <a:pPr marL="228600" marR="0" indent="-228600">
              <a:lnSpc>
                <a:spcPct val="115000"/>
              </a:lnSpc>
              <a:spcBef>
                <a:spcPts val="430"/>
              </a:spcBef>
              <a:spcAft>
                <a:spcPts val="0"/>
              </a:spcAft>
            </a:pPr>
            <a:r>
              <a:rPr lang="en-US" dirty="0">
                <a:latin typeface="Times New Roman"/>
                <a:ea typeface="Times New Roman"/>
                <a:cs typeface="Times New Roman"/>
              </a:rPr>
              <a:t> </a:t>
            </a:r>
            <a:endParaRPr lang="en-US" dirty="0" smtClean="0">
              <a:effectLst/>
              <a:latin typeface="Calibri"/>
              <a:ea typeface="Times New Roman"/>
              <a:cs typeface="Times New Roman"/>
            </a:endParaRPr>
          </a:p>
          <a:p>
            <a:pPr marL="228600" marR="0" indent="-228600">
              <a:lnSpc>
                <a:spcPct val="115000"/>
              </a:lnSpc>
              <a:spcBef>
                <a:spcPts val="430"/>
              </a:spcBef>
              <a:spcAft>
                <a:spcPts val="0"/>
              </a:spcAft>
            </a:pPr>
            <a:r>
              <a:rPr lang="en-US" dirty="0">
                <a:solidFill>
                  <a:srgbClr val="000000"/>
                </a:solidFill>
                <a:latin typeface="Arial"/>
                <a:ea typeface="Times New Roman"/>
                <a:cs typeface="Times New Roman"/>
              </a:rPr>
              <a:t>Notice signs indicate that alignment, installation, repair, or servicing of lasers is in progress; which may result in injury.</a:t>
            </a:r>
            <a:endParaRPr lang="en-US" dirty="0" smtClean="0">
              <a:effectLst/>
              <a:latin typeface="Calibri"/>
              <a:ea typeface="Times New Roman"/>
              <a:cs typeface="Times New Roman"/>
            </a:endParaRPr>
          </a:p>
          <a:p>
            <a:pPr marL="228600" marR="0" indent="-228600">
              <a:lnSpc>
                <a:spcPct val="115000"/>
              </a:lnSpc>
              <a:spcBef>
                <a:spcPts val="430"/>
              </a:spcBef>
              <a:spcAft>
                <a:spcPts val="0"/>
              </a:spcAft>
            </a:pPr>
            <a:r>
              <a:rPr lang="en-US" dirty="0">
                <a:latin typeface="Times New Roman"/>
                <a:ea typeface="Times New Roman"/>
                <a:cs typeface="Times New Roman"/>
              </a:rPr>
              <a:t> </a:t>
            </a:r>
            <a:endParaRPr lang="en-US" dirty="0" smtClean="0">
              <a:effectLst/>
              <a:latin typeface="Calibri"/>
              <a:ea typeface="Times New Roman"/>
              <a:cs typeface="Times New Roman"/>
            </a:endParaRPr>
          </a:p>
          <a:p>
            <a:pPr marL="228600" marR="0" indent="-228600">
              <a:lnSpc>
                <a:spcPct val="115000"/>
              </a:lnSpc>
              <a:spcBef>
                <a:spcPts val="430"/>
              </a:spcBef>
              <a:spcAft>
                <a:spcPts val="0"/>
              </a:spcAft>
            </a:pPr>
            <a:r>
              <a:rPr lang="en-US" dirty="0">
                <a:solidFill>
                  <a:srgbClr val="000000"/>
                </a:solidFill>
                <a:latin typeface="Arial"/>
                <a:ea typeface="Times New Roman"/>
                <a:cs typeface="Times New Roman"/>
              </a:rPr>
              <a:t>Caution signs indicate that strong lasers may be in use (Class 2, 2M); which may result in eye damage from extended exposures.</a:t>
            </a:r>
            <a:endParaRPr lang="en-US" dirty="0" smtClean="0">
              <a:effectLst/>
              <a:latin typeface="Calibri"/>
              <a:ea typeface="Times New Roman"/>
              <a:cs typeface="Times New Roman"/>
            </a:endParaRPr>
          </a:p>
          <a:p>
            <a:pPr marL="228600" marR="0" indent="-228600">
              <a:lnSpc>
                <a:spcPct val="115000"/>
              </a:lnSpc>
              <a:spcBef>
                <a:spcPts val="430"/>
              </a:spcBef>
              <a:spcAft>
                <a:spcPts val="0"/>
              </a:spcAft>
            </a:pPr>
            <a:r>
              <a:rPr lang="en-US" dirty="0">
                <a:latin typeface="Times New Roman"/>
                <a:ea typeface="Times New Roman"/>
                <a:cs typeface="Times New Roman"/>
              </a:rPr>
              <a:t> </a:t>
            </a:r>
            <a:endParaRPr lang="en-US" dirty="0" smtClean="0">
              <a:effectLst/>
              <a:latin typeface="Calibri"/>
              <a:ea typeface="Times New Roman"/>
              <a:cs typeface="Times New Roman"/>
            </a:endParaRPr>
          </a:p>
          <a:p>
            <a:pPr marL="228600" marR="0" indent="-228600">
              <a:lnSpc>
                <a:spcPct val="115000"/>
              </a:lnSpc>
              <a:spcBef>
                <a:spcPts val="430"/>
              </a:spcBef>
              <a:spcAft>
                <a:spcPts val="0"/>
              </a:spcAft>
            </a:pPr>
            <a:r>
              <a:rPr lang="en-US" dirty="0">
                <a:solidFill>
                  <a:srgbClr val="000000"/>
                </a:solidFill>
                <a:latin typeface="Arial"/>
                <a:ea typeface="Times New Roman"/>
                <a:cs typeface="Times New Roman"/>
              </a:rPr>
              <a:t>Danger signs indicate that high powered lasers may be in use (Class 3B, 3R, 4); which may result in permanent eye damage or burns.</a:t>
            </a:r>
            <a:endParaRPr lang="en-US" dirty="0" smtClean="0">
              <a:effectLst/>
              <a:latin typeface="Calibri"/>
              <a:ea typeface="Times New Roman"/>
              <a:cs typeface="Times New Roman"/>
            </a:endParaRPr>
          </a:p>
          <a:p>
            <a:pPr marL="228600" marR="0" indent="-228600">
              <a:lnSpc>
                <a:spcPct val="115000"/>
              </a:lnSpc>
              <a:spcBef>
                <a:spcPts val="430"/>
              </a:spcBef>
              <a:spcAft>
                <a:spcPts val="0"/>
              </a:spcAft>
            </a:pPr>
            <a:r>
              <a:rPr lang="en-US" dirty="0">
                <a:latin typeface="Times New Roman"/>
                <a:ea typeface="Times New Roman"/>
                <a:cs typeface="Times New Roman"/>
              </a:rPr>
              <a:t> </a:t>
            </a:r>
            <a:endParaRPr lang="en-US" dirty="0" smtClean="0">
              <a:effectLst/>
              <a:latin typeface="Calibri"/>
              <a:ea typeface="Times New Roman"/>
              <a:cs typeface="Times New Roman"/>
            </a:endParaRPr>
          </a:p>
          <a:p>
            <a:pPr marL="228600" marR="0" indent="-228600">
              <a:lnSpc>
                <a:spcPct val="115000"/>
              </a:lnSpc>
              <a:spcBef>
                <a:spcPts val="430"/>
              </a:spcBef>
              <a:spcAft>
                <a:spcPts val="0"/>
              </a:spcAft>
            </a:pPr>
            <a:r>
              <a:rPr lang="en-US" dirty="0">
                <a:solidFill>
                  <a:srgbClr val="000000"/>
                </a:solidFill>
                <a:latin typeface="Arial"/>
                <a:ea typeface="Times New Roman"/>
                <a:cs typeface="Times New Roman"/>
              </a:rPr>
              <a:t>It is your responsibility to be familiar with what these laser signs mean, and to contact the Principal Investigator responsible for the room prior to entering. Injuries may result if you enter the room without proper training.</a:t>
            </a:r>
            <a:endParaRPr lang="en-US" dirty="0" smtClean="0">
              <a:effectLst/>
              <a:latin typeface="Calibri"/>
              <a:ea typeface="Times New Roman"/>
              <a:cs typeface="Times New Roman"/>
            </a:endParaRPr>
          </a:p>
          <a:p>
            <a:pPr marL="228600" marR="0" indent="-228600">
              <a:lnSpc>
                <a:spcPct val="115000"/>
              </a:lnSpc>
              <a:spcBef>
                <a:spcPts val="430"/>
              </a:spcBef>
              <a:spcAft>
                <a:spcPts val="0"/>
              </a:spcAft>
            </a:pPr>
            <a:r>
              <a:rPr lang="en-US" dirty="0">
                <a:latin typeface="Times New Roman"/>
                <a:ea typeface="Times New Roman"/>
                <a:cs typeface="Times New Roman"/>
              </a:rPr>
              <a:t> </a:t>
            </a:r>
            <a:endParaRPr lang="en-US" dirty="0">
              <a:effectLst/>
              <a:latin typeface="Calibri"/>
              <a:ea typeface="Times New Roman"/>
              <a:cs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FC1EC7-E008-4819-B87C-055B54A90A1F}" type="slidenum">
              <a:rPr lang="en-US"/>
              <a:pPr/>
              <a:t>43</a:t>
            </a:fld>
            <a:endParaRPr 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custDataLst>
              <p:tags r:id="rId1"/>
            </p:custDataLst>
          </p:nvPr>
        </p:nvSpPr>
        <p:spPr/>
        <p:txBody>
          <a:bodyPr/>
          <a:lstStyle/>
          <a:p>
            <a:r>
              <a:rPr lang="en-US" dirty="0" smtClean="0">
                <a:solidFill>
                  <a:srgbClr val="000000"/>
                </a:solidFill>
                <a:latin typeface="Calibri" pitchFamily="34" charset="0"/>
                <a:ea typeface="Times New Roman" pitchFamily="18" charset="0"/>
                <a:cs typeface="Calibri" pitchFamily="34" charset="0"/>
              </a:rPr>
              <a:t>You are </a:t>
            </a:r>
            <a:r>
              <a:rPr lang="en-US" dirty="0">
                <a:solidFill>
                  <a:srgbClr val="000000"/>
                </a:solidFill>
                <a:latin typeface="Calibri" pitchFamily="34" charset="0"/>
                <a:ea typeface="Times New Roman" pitchFamily="18" charset="0"/>
                <a:cs typeface="Calibri" pitchFamily="34" charset="0"/>
              </a:rPr>
              <a:t>working on a Class 2 laser. Which of these signs should be put up to indicate the presence of a working Class 2 laser?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02B8E4-D131-4177-8326-28561D8EE139}" type="slidenum">
              <a:rPr lang="en-US"/>
              <a:pPr/>
              <a:t>44</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custDataLst>
              <p:tags r:id="rId1"/>
            </p:custDataLst>
          </p:nvPr>
        </p:nvSpPr>
        <p:spPr/>
        <p:txBody>
          <a:bodyPr/>
          <a:lstStyle/>
          <a:p>
            <a:r>
              <a:rPr lang="en-US" dirty="0" smtClean="0">
                <a:solidFill>
                  <a:srgbClr val="000000"/>
                </a:solidFill>
                <a:latin typeface="Calibri" pitchFamily="34" charset="0"/>
                <a:ea typeface="Times New Roman" pitchFamily="18" charset="0"/>
                <a:cs typeface="Calibri" pitchFamily="34" charset="0"/>
              </a:rPr>
              <a:t>(</a:t>
            </a:r>
            <a:r>
              <a:rPr lang="en-US" dirty="0">
                <a:solidFill>
                  <a:srgbClr val="000000"/>
                </a:solidFill>
                <a:latin typeface="Calibri" pitchFamily="34" charset="0"/>
                <a:ea typeface="Times New Roman" pitchFamily="18" charset="0"/>
                <a:cs typeface="Calibri" pitchFamily="34" charset="0"/>
              </a:rPr>
              <a:t>Yellow) caution signs should be posted to indicate presence of Class 2 and 2M lasers.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216103-644E-49D4-9449-F7237911CA88}" type="slidenum">
              <a:rPr lang="en-US"/>
              <a:pPr/>
              <a:t>45</a:t>
            </a:fld>
            <a:endParaRPr lang="en-US"/>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custDataLst>
              <p:tags r:id="rId1"/>
            </p:custDataLst>
          </p:nvPr>
        </p:nvSpPr>
        <p:spPr/>
        <p:txBody>
          <a:bodyPr/>
          <a:lstStyle/>
          <a:p>
            <a:r>
              <a:rPr lang="en-US" dirty="0" smtClean="0"/>
              <a:t>You</a:t>
            </a:r>
            <a:r>
              <a:rPr lang="en-US" baseline="0" dirty="0" smtClean="0"/>
              <a:t> are </a:t>
            </a:r>
            <a:r>
              <a:rPr lang="en-US" dirty="0" smtClean="0"/>
              <a:t>working </a:t>
            </a:r>
            <a:r>
              <a:rPr lang="en-US" dirty="0"/>
              <a:t>on aligning one of the lasers in his laboratory. Which of these signs should be put up to indicate that his area is under temporary control for service?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C6F69E-0FF3-46A7-B31E-E9A7F914F582}" type="slidenum">
              <a:rPr lang="en-US"/>
              <a:pPr/>
              <a:t>46</a:t>
            </a:fld>
            <a:endParaRPr 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custDataLst>
              <p:tags r:id="rId1"/>
            </p:custDataLst>
          </p:nvPr>
        </p:nvSpPr>
        <p:spPr/>
        <p:txBody>
          <a:bodyPr/>
          <a:lstStyle/>
          <a:p>
            <a:r>
              <a:rPr lang="en-US" dirty="0" smtClean="0"/>
              <a:t>(</a:t>
            </a:r>
            <a:r>
              <a:rPr lang="en-US" dirty="0"/>
              <a:t>Blue/white) notice signs should be used to indicate that an area is under temporary control due to servicing of lasers, such as during alignment or repair.</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02B115-058D-4BD3-9CD6-CF4BEA7403C8}" type="slidenum">
              <a:rPr lang="en-US"/>
              <a:pPr/>
              <a:t>47</a:t>
            </a:fld>
            <a:endParaRPr lang="en-US"/>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custDataLst>
              <p:tags r:id="rId1"/>
            </p:custDataLst>
          </p:nvPr>
        </p:nvSpPr>
        <p:spPr/>
        <p:txBody>
          <a:bodyPr/>
          <a:lstStyle/>
          <a:p>
            <a:r>
              <a:rPr lang="en-US" dirty="0" smtClean="0"/>
              <a:t>You are working </a:t>
            </a:r>
            <a:r>
              <a:rPr lang="en-US" dirty="0"/>
              <a:t>on a Class 3B laser. Which of these signs should be put up to indicate the presence of a working high-powered laser?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274C59-E157-461D-9D4C-E069E17BC9EA}" type="slidenum">
              <a:rPr lang="en-US"/>
              <a:pPr/>
              <a:t>48</a:t>
            </a:fld>
            <a:endParaRPr lang="en-US"/>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custDataLst>
              <p:tags r:id="rId1"/>
            </p:custDataLst>
          </p:nvPr>
        </p:nvSpPr>
        <p:spPr/>
        <p:txBody>
          <a:bodyPr/>
          <a:lstStyle/>
          <a:p>
            <a:r>
              <a:rPr lang="en-US" dirty="0" smtClean="0"/>
              <a:t>(</a:t>
            </a:r>
            <a:r>
              <a:rPr lang="en-US" dirty="0"/>
              <a:t>Red/white) Danger signs should be used to indicate the presence of high-powered lasers such as Class </a:t>
            </a:r>
            <a:r>
              <a:rPr lang="en-US" dirty="0" smtClean="0"/>
              <a:t>3B </a:t>
            </a:r>
            <a:r>
              <a:rPr lang="en-US" dirty="0"/>
              <a:t>and Class 4.</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1E47C9-4BB5-4C4E-94C8-E7AAFFB7B1B2}" type="slidenum">
              <a:rPr lang="en-US"/>
              <a:pPr/>
              <a:t>49</a:t>
            </a:fld>
            <a:endParaRPr lang="en-US"/>
          </a:p>
        </p:txBody>
      </p:sp>
      <p:sp>
        <p:nvSpPr>
          <p:cNvPr id="419842" name="Rectangle 2"/>
          <p:cNvSpPr>
            <a:spLocks noGrp="1" noRot="1" noChangeAspect="1" noChangeArrowheads="1" noTextEdit="1"/>
          </p:cNvSpPr>
          <p:nvPr>
            <p:ph type="sldImg"/>
          </p:nvPr>
        </p:nvSpPr>
        <p:spPr>
          <a:ln/>
        </p:spPr>
      </p:sp>
      <p:sp>
        <p:nvSpPr>
          <p:cNvPr id="419843" name="Rectangle 3"/>
          <p:cNvSpPr>
            <a:spLocks noGrp="1" noChangeArrowheads="1"/>
          </p:cNvSpPr>
          <p:nvPr>
            <p:ph type="body" idx="1"/>
            <p:custDataLst>
              <p:tags r:id="rId1"/>
            </p:custDataLst>
          </p:nvPr>
        </p:nvSpPr>
        <p:spPr/>
        <p:txBody>
          <a:bodyPr/>
          <a:lstStyle/>
          <a:p>
            <a:pPr marR="0">
              <a:lnSpc>
                <a:spcPct val="115000"/>
              </a:lnSpc>
              <a:spcBef>
                <a:spcPts val="0"/>
              </a:spcBef>
              <a:spcAft>
                <a:spcPts val="0"/>
              </a:spcAft>
            </a:pPr>
            <a:r>
              <a:rPr lang="en-US" dirty="0" smtClean="0">
                <a:solidFill>
                  <a:srgbClr val="000000"/>
                </a:solidFill>
                <a:latin typeface="Arial"/>
                <a:ea typeface="Times New Roman"/>
                <a:cs typeface="Times New Roman"/>
              </a:rPr>
              <a:t>There </a:t>
            </a:r>
            <a:r>
              <a:rPr lang="en-US" dirty="0">
                <a:solidFill>
                  <a:srgbClr val="000000"/>
                </a:solidFill>
                <a:latin typeface="Arial"/>
                <a:ea typeface="Times New Roman"/>
                <a:cs typeface="Times New Roman"/>
              </a:rPr>
              <a:t>are important administrative controls that requires the completion of training, forms for approval, and implementation of guidelines that ensure safety. </a:t>
            </a:r>
            <a:endParaRPr lang="en-US" dirty="0" smtClean="0">
              <a:effectLst/>
              <a:latin typeface="Calibri"/>
              <a:ea typeface="Times New Roman"/>
              <a:cs typeface="Times New Roman"/>
            </a:endParaRPr>
          </a:p>
          <a:p>
            <a:pPr marR="0">
              <a:lnSpc>
                <a:spcPct val="115000"/>
              </a:lnSpc>
              <a:spcBef>
                <a:spcPts val="0"/>
              </a:spcBef>
              <a:spcAft>
                <a:spcPts val="0"/>
              </a:spcAft>
            </a:pPr>
            <a:r>
              <a:rPr lang="en-US" dirty="0">
                <a:solidFill>
                  <a:srgbClr val="000000"/>
                </a:solidFill>
                <a:latin typeface="Arial"/>
                <a:ea typeface="Times New Roman"/>
                <a:cs typeface="Times New Roman"/>
              </a:rPr>
              <a:t> </a:t>
            </a:r>
            <a:endParaRPr lang="en-US" dirty="0" smtClean="0">
              <a:effectLst/>
              <a:latin typeface="Calibri"/>
              <a:ea typeface="Times New Roman"/>
              <a:cs typeface="Times New Roman"/>
            </a:endParaRPr>
          </a:p>
          <a:p>
            <a:pPr marR="0">
              <a:lnSpc>
                <a:spcPct val="115000"/>
              </a:lnSpc>
              <a:spcBef>
                <a:spcPts val="0"/>
              </a:spcBef>
              <a:spcAft>
                <a:spcPts val="0"/>
              </a:spcAft>
            </a:pPr>
            <a:r>
              <a:rPr lang="en-US" dirty="0">
                <a:solidFill>
                  <a:srgbClr val="000000"/>
                </a:solidFill>
                <a:latin typeface="Arial"/>
                <a:ea typeface="Times New Roman"/>
                <a:cs typeface="Times New Roman"/>
              </a:rPr>
              <a:t>All users of Class 3B and Class 4 lasers should make sure they complete laser safety </a:t>
            </a:r>
            <a:r>
              <a:rPr lang="en-US" b="1" dirty="0">
                <a:solidFill>
                  <a:srgbClr val="000000"/>
                </a:solidFill>
                <a:latin typeface="Arial"/>
                <a:ea typeface="Times New Roman"/>
                <a:cs typeface="Times New Roman"/>
              </a:rPr>
              <a:t>training</a:t>
            </a:r>
            <a:r>
              <a:rPr lang="en-US" dirty="0">
                <a:solidFill>
                  <a:srgbClr val="000000"/>
                </a:solidFill>
                <a:latin typeface="Arial"/>
                <a:ea typeface="Times New Roman"/>
                <a:cs typeface="Times New Roman"/>
              </a:rPr>
              <a:t> before working with lasers, and every 3 years. In addition, it is recommended that laser users take First Aid / CPR training in case of an accident.</a:t>
            </a:r>
            <a:endParaRPr lang="en-US" dirty="0" smtClean="0">
              <a:effectLst/>
              <a:latin typeface="Calibri"/>
              <a:ea typeface="Times New Roman"/>
              <a:cs typeface="Times New Roman"/>
            </a:endParaRPr>
          </a:p>
          <a:p>
            <a:pPr marR="0">
              <a:lnSpc>
                <a:spcPct val="115000"/>
              </a:lnSpc>
              <a:spcBef>
                <a:spcPts val="0"/>
              </a:spcBef>
              <a:spcAft>
                <a:spcPts val="0"/>
              </a:spcAft>
            </a:pPr>
            <a:r>
              <a:rPr lang="en-US" dirty="0">
                <a:solidFill>
                  <a:srgbClr val="000000"/>
                </a:solidFill>
                <a:latin typeface="Arial"/>
                <a:ea typeface="Times New Roman"/>
                <a:cs typeface="Times New Roman"/>
              </a:rPr>
              <a:t> </a:t>
            </a:r>
            <a:endParaRPr lang="en-US" dirty="0" smtClean="0">
              <a:effectLst/>
              <a:latin typeface="Calibri"/>
              <a:ea typeface="Times New Roman"/>
              <a:cs typeface="Times New Roman"/>
            </a:endParaRPr>
          </a:p>
          <a:p>
            <a:pPr marR="0">
              <a:lnSpc>
                <a:spcPct val="115000"/>
              </a:lnSpc>
              <a:spcBef>
                <a:spcPts val="0"/>
              </a:spcBef>
              <a:spcAft>
                <a:spcPts val="0"/>
              </a:spcAft>
            </a:pPr>
            <a:r>
              <a:rPr lang="en-US" dirty="0">
                <a:solidFill>
                  <a:srgbClr val="000000"/>
                </a:solidFill>
                <a:latin typeface="Arial"/>
                <a:ea typeface="Times New Roman"/>
                <a:cs typeface="Times New Roman"/>
              </a:rPr>
              <a:t>Principle Investigators are responsible for registering all lasers, regardless of class, using the laser registration application form with Environmental Health &amp; Safety. If working with Class 4 lasers, a PI will also need to develop a laboratory site-specific </a:t>
            </a:r>
            <a:r>
              <a:rPr lang="en-US" b="1" dirty="0" smtClean="0">
                <a:solidFill>
                  <a:srgbClr val="000000"/>
                </a:solidFill>
                <a:latin typeface="Arial"/>
                <a:ea typeface="Times New Roman"/>
                <a:cs typeface="Times New Roman"/>
              </a:rPr>
              <a:t>SOP</a:t>
            </a:r>
            <a:r>
              <a:rPr lang="en-US" dirty="0" smtClean="0">
                <a:solidFill>
                  <a:srgbClr val="000000"/>
                </a:solidFill>
                <a:latin typeface="Arial"/>
                <a:ea typeface="Times New Roman"/>
                <a:cs typeface="Times New Roman"/>
              </a:rPr>
              <a:t> </a:t>
            </a:r>
            <a:r>
              <a:rPr lang="en-US" dirty="0">
                <a:solidFill>
                  <a:srgbClr val="000000"/>
                </a:solidFill>
                <a:latin typeface="Arial"/>
                <a:ea typeface="Times New Roman"/>
                <a:cs typeface="Times New Roman"/>
              </a:rPr>
              <a:t>associated SOP. </a:t>
            </a:r>
            <a:endParaRPr lang="en-US" dirty="0" smtClean="0">
              <a:effectLst/>
              <a:latin typeface="Calibri"/>
              <a:ea typeface="Times New Roman"/>
              <a:cs typeface="Times New Roman"/>
            </a:endParaRPr>
          </a:p>
          <a:p>
            <a:pPr marR="0">
              <a:lnSpc>
                <a:spcPct val="115000"/>
              </a:lnSpc>
              <a:spcBef>
                <a:spcPts val="0"/>
              </a:spcBef>
              <a:spcAft>
                <a:spcPts val="0"/>
              </a:spcAft>
            </a:pPr>
            <a:r>
              <a:rPr lang="en-US" dirty="0">
                <a:solidFill>
                  <a:srgbClr val="000000"/>
                </a:solidFill>
                <a:latin typeface="Arial"/>
                <a:ea typeface="Times New Roman"/>
                <a:cs typeface="Times New Roman"/>
              </a:rPr>
              <a:t> </a:t>
            </a:r>
            <a:endParaRPr lang="en-US" dirty="0" smtClean="0">
              <a:effectLst/>
              <a:latin typeface="Calibri"/>
              <a:ea typeface="Times New Roman"/>
              <a:cs typeface="Times New Roman"/>
            </a:endParaRPr>
          </a:p>
          <a:p>
            <a:pPr marR="0">
              <a:lnSpc>
                <a:spcPct val="115000"/>
              </a:lnSpc>
              <a:spcBef>
                <a:spcPts val="0"/>
              </a:spcBef>
              <a:spcAft>
                <a:spcPts val="0"/>
              </a:spcAft>
            </a:pPr>
            <a:r>
              <a:rPr lang="en-US" dirty="0">
                <a:solidFill>
                  <a:srgbClr val="000000"/>
                </a:solidFill>
                <a:latin typeface="Arial"/>
                <a:ea typeface="Times New Roman"/>
                <a:cs typeface="Times New Roman"/>
              </a:rPr>
              <a:t>Finally, all users are required to follow the guidelines in the </a:t>
            </a:r>
            <a:r>
              <a:rPr lang="en-US" dirty="0" smtClean="0">
                <a:solidFill>
                  <a:srgbClr val="000000"/>
                </a:solidFill>
                <a:latin typeface="Arial"/>
                <a:ea typeface="Times New Roman"/>
                <a:cs typeface="Times New Roman"/>
              </a:rPr>
              <a:t>NJIT </a:t>
            </a:r>
            <a:r>
              <a:rPr lang="en-US" b="1" dirty="0">
                <a:solidFill>
                  <a:srgbClr val="000000"/>
                </a:solidFill>
                <a:latin typeface="Arial"/>
                <a:ea typeface="Times New Roman"/>
                <a:cs typeface="Times New Roman"/>
              </a:rPr>
              <a:t>Laser Safety Manual</a:t>
            </a:r>
            <a:r>
              <a:rPr lang="en-US" dirty="0">
                <a:solidFill>
                  <a:srgbClr val="000000"/>
                </a:solidFill>
                <a:latin typeface="Arial"/>
                <a:ea typeface="Times New Roman"/>
                <a:cs typeface="Times New Roman"/>
              </a:rPr>
              <a:t>. They must also adhere to all SOPs and alignment procedures associated with Class 3B or higher lasers. </a:t>
            </a:r>
            <a:endParaRPr lang="en-US" dirty="0" smtClean="0">
              <a:effectLst/>
              <a:latin typeface="Calibri"/>
              <a:ea typeface="Times New Roman"/>
              <a:cs typeface="Times New Roman"/>
            </a:endParaRPr>
          </a:p>
          <a:p>
            <a:pPr marR="0">
              <a:lnSpc>
                <a:spcPct val="115000"/>
              </a:lnSpc>
              <a:spcBef>
                <a:spcPts val="0"/>
              </a:spcBef>
              <a:spcAft>
                <a:spcPts val="0"/>
              </a:spcAft>
            </a:pPr>
            <a:r>
              <a:rPr lang="en-US" dirty="0">
                <a:solidFill>
                  <a:srgbClr val="000000"/>
                </a:solidFill>
                <a:latin typeface="Arial"/>
                <a:ea typeface="Times New Roman"/>
                <a:cs typeface="Times New Roman"/>
              </a:rPr>
              <a:t> </a:t>
            </a:r>
            <a:endParaRPr lang="en-US" dirty="0">
              <a:effectLst/>
              <a:latin typeface="Calibri"/>
              <a:ea typeface="Times New Roman"/>
              <a:cs typeface="Times New Roman"/>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FECA20-C507-4062-A19A-4A1BB04F7836}" type="slidenum">
              <a:rPr lang="en-US"/>
              <a:pPr/>
              <a:t>50</a:t>
            </a:fld>
            <a:endParaRPr lang="en-US"/>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custDataLst>
              <p:tags r:id="rId1"/>
            </p:custDataLst>
          </p:nvPr>
        </p:nvSpPr>
        <p:spPr/>
        <p:txBody>
          <a:bodyPr/>
          <a:lstStyle/>
          <a:p>
            <a:r>
              <a:rPr lang="en-US"/>
              <a:t>Overall, make sure to follow safe procedures, keep laser operations well </a:t>
            </a:r>
            <a:r>
              <a:rPr lang="en-US" b="1"/>
              <a:t>isolated</a:t>
            </a:r>
            <a:r>
              <a:rPr lang="en-US"/>
              <a:t> from high traffic areas, and </a:t>
            </a:r>
            <a:r>
              <a:rPr lang="en-US" b="1"/>
              <a:t>never leave</a:t>
            </a:r>
            <a:r>
              <a:rPr lang="en-US"/>
              <a:t> an operating laser unattended.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8AF3B2-5080-4283-A00B-167C9EC5BFBD}" type="slidenum">
              <a:rPr lang="en-US"/>
              <a:pPr/>
              <a:t>5</a:t>
            </a:fld>
            <a:endParaRPr 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custDataLst>
              <p:tags r:id="rId1"/>
            </p:custDataLst>
          </p:nvPr>
        </p:nvSpPr>
        <p:spPr/>
        <p:txBody>
          <a:bodyPr/>
          <a:lstStyle/>
          <a:p>
            <a:r>
              <a:rPr lang="en-US" dirty="0">
                <a:solidFill>
                  <a:srgbClr val="000000"/>
                </a:solidFill>
                <a:latin typeface="Calibri" pitchFamily="34" charset="0"/>
                <a:ea typeface="Times New Roman" pitchFamily="18" charset="0"/>
                <a:cs typeface="Calibri" pitchFamily="34" charset="0"/>
              </a:rPr>
              <a:t>In contrast, laser light is </a:t>
            </a:r>
            <a:r>
              <a:rPr lang="en-US" b="1" dirty="0">
                <a:solidFill>
                  <a:srgbClr val="000000"/>
                </a:solidFill>
                <a:latin typeface="Calibri" pitchFamily="34" charset="0"/>
                <a:ea typeface="Times New Roman" pitchFamily="18" charset="0"/>
                <a:cs typeface="Calibri" pitchFamily="34" charset="0"/>
              </a:rPr>
              <a:t>coherent</a:t>
            </a:r>
            <a:r>
              <a:rPr lang="en-US" dirty="0">
                <a:solidFill>
                  <a:srgbClr val="000000"/>
                </a:solidFill>
                <a:latin typeface="Calibri" pitchFamily="34" charset="0"/>
                <a:ea typeface="Times New Roman" pitchFamily="18" charset="0"/>
                <a:cs typeface="Calibri" pitchFamily="34" charset="0"/>
              </a:rPr>
              <a:t>. </a:t>
            </a:r>
            <a:r>
              <a:rPr lang="en-US">
                <a:solidFill>
                  <a:srgbClr val="000000"/>
                </a:solidFill>
                <a:latin typeface="Calibri" pitchFamily="34" charset="0"/>
                <a:ea typeface="Times New Roman" pitchFamily="18" charset="0"/>
                <a:cs typeface="Calibri" pitchFamily="34" charset="0"/>
              </a:rPr>
              <a:t>This means that the light rays have the same wavelength (that move in unison), travel in one direction, and have one specific color of light (or what is known as “monochromatic”). </a:t>
            </a:r>
            <a:r>
              <a:rPr lang="en-US" dirty="0">
                <a:solidFill>
                  <a:srgbClr val="000000"/>
                </a:solidFill>
                <a:latin typeface="Calibri" pitchFamily="34" charset="0"/>
                <a:ea typeface="Times New Roman" pitchFamily="18" charset="0"/>
                <a:cs typeface="Calibri" pitchFamily="34" charset="0"/>
              </a:rPr>
              <a:t>This results in a narrow laser beam that has a high concentration of power per surface area.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E0F19-3A0D-4896-996A-0FDE733D9166}" type="slidenum">
              <a:rPr lang="en-US" smtClean="0"/>
              <a:pPr/>
              <a:t>51</a:t>
            </a:fld>
            <a:endParaRPr lang="en-US"/>
          </a:p>
        </p:txBody>
      </p:sp>
    </p:spTree>
    <p:extLst>
      <p:ext uri="{BB962C8B-B14F-4D97-AF65-F5344CB8AC3E}">
        <p14:creationId xmlns:p14="http://schemas.microsoft.com/office/powerpoint/2010/main" val="27519659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477B00-44B4-41FD-88B7-2450F295B105}" type="slidenum">
              <a:rPr lang="en-US"/>
              <a:pPr/>
              <a:t>52</a:t>
            </a:fld>
            <a:endParaRPr lang="en-US"/>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custDataLst>
              <p:tags r:id="rId1"/>
            </p:custDataLst>
          </p:nvPr>
        </p:nvSpPr>
        <p:spPr/>
        <p:txBody>
          <a:bodyPr/>
          <a:lstStyle/>
          <a:p>
            <a:r>
              <a:rPr lang="en-US" dirty="0" smtClean="0"/>
              <a:t>When </a:t>
            </a:r>
            <a:r>
              <a:rPr lang="en-US" dirty="0"/>
              <a:t>do the most injuries occur when working with lasers?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F5B410-6960-4840-BFFE-4A739C206923}" type="slidenum">
              <a:rPr lang="en-US"/>
              <a:pPr/>
              <a:t>53</a:t>
            </a:fld>
            <a:endParaRPr lang="en-US"/>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custDataLst>
              <p:tags r:id="rId1"/>
            </p:custDataLst>
          </p:nvPr>
        </p:nvSpPr>
        <p:spPr/>
        <p:txBody>
          <a:bodyPr/>
          <a:lstStyle/>
          <a:p>
            <a:r>
              <a:rPr lang="en-US" dirty="0" smtClean="0"/>
              <a:t>Over </a:t>
            </a:r>
            <a:r>
              <a:rPr lang="en-US" dirty="0"/>
              <a:t>60% of incidents occur during alignment procedures. Most go unreported during the critical first 24-48 hours post exposure. Therefore, take care to follow safe work practices during alignment of lasers.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4AB591-D72E-4E2E-90AF-829EB1184524}" type="slidenum">
              <a:rPr lang="en-US"/>
              <a:pPr/>
              <a:t>54</a:t>
            </a:fld>
            <a:endParaRPr lang="en-US"/>
          </a:p>
        </p:txBody>
      </p:sp>
      <p:sp>
        <p:nvSpPr>
          <p:cNvPr id="256002" name="Rectangle 2"/>
          <p:cNvSpPr>
            <a:spLocks noGrp="1" noRot="1" noChangeAspect="1" noChangeArrowheads="1" noTextEdit="1"/>
          </p:cNvSpPr>
          <p:nvPr>
            <p:ph type="sldImg"/>
          </p:nvPr>
        </p:nvSpPr>
        <p:spPr>
          <a:xfrm>
            <a:off x="1258888" y="719138"/>
            <a:ext cx="4800600" cy="3600450"/>
          </a:xfrm>
          <a:ln/>
        </p:spPr>
      </p:sp>
      <p:sp>
        <p:nvSpPr>
          <p:cNvPr id="256003" name="Rectangle 3"/>
          <p:cNvSpPr>
            <a:spLocks noGrp="1" noChangeArrowheads="1"/>
          </p:cNvSpPr>
          <p:nvPr>
            <p:ph type="body" idx="1"/>
            <p:custDataLst>
              <p:tags r:id="rId1"/>
            </p:custDataLst>
          </p:nvPr>
        </p:nvSpPr>
        <p:spPr>
          <a:xfrm>
            <a:off x="731838" y="4560888"/>
            <a:ext cx="5851525" cy="4321175"/>
          </a:xfrm>
          <a:noFill/>
        </p:spPr>
        <p:txBody>
          <a:bodyPr lIns="96618" tIns="48309" rIns="96618" bIns="48309"/>
          <a:lstStyle/>
          <a:p>
            <a:r>
              <a:rPr lang="en-US" dirty="0">
                <a:solidFill>
                  <a:srgbClr val="000000"/>
                </a:solidFill>
                <a:latin typeface="Calibri" pitchFamily="34" charset="0"/>
                <a:ea typeface="Times New Roman" pitchFamily="18" charset="0"/>
                <a:cs typeface="Calibri" pitchFamily="34" charset="0"/>
              </a:rPr>
              <a:t>An alignment is a tune-up procedure, often required for “beam out of the box” devices. Examples of safe ways of performing alignment include: </a:t>
            </a:r>
            <a:endParaRPr lang="en-US" b="1" dirty="0">
              <a:solidFill>
                <a:srgbClr val="000000"/>
              </a:solidFill>
              <a:latin typeface="Calibri" pitchFamily="34" charset="0"/>
              <a:ea typeface="Times New Roman" pitchFamily="18" charset="0"/>
              <a:cs typeface="Calibri" pitchFamily="34" charset="0"/>
            </a:endParaRPr>
          </a:p>
          <a:p>
            <a:pPr>
              <a:buFontTx/>
              <a:buChar char="•"/>
            </a:pPr>
            <a:r>
              <a:rPr lang="en-US" b="1" dirty="0">
                <a:solidFill>
                  <a:srgbClr val="000000"/>
                </a:solidFill>
                <a:latin typeface="Calibri" pitchFamily="34" charset="0"/>
                <a:ea typeface="Times New Roman" pitchFamily="18" charset="0"/>
                <a:cs typeface="Calibri" pitchFamily="34" charset="0"/>
              </a:rPr>
              <a:t>Remove</a:t>
            </a:r>
            <a:r>
              <a:rPr lang="en-US" dirty="0">
                <a:solidFill>
                  <a:srgbClr val="000000"/>
                </a:solidFill>
                <a:latin typeface="Calibri" pitchFamily="34" charset="0"/>
                <a:ea typeface="Times New Roman" pitchFamily="18" charset="0"/>
                <a:cs typeface="Calibri" pitchFamily="34" charset="0"/>
              </a:rPr>
              <a:t> metal jewelry, watches, and badges before beginning any activities </a:t>
            </a:r>
            <a:endParaRPr lang="en-US" b="1" dirty="0">
              <a:solidFill>
                <a:srgbClr val="000000"/>
              </a:solidFill>
              <a:latin typeface="Calibri" pitchFamily="34" charset="0"/>
              <a:ea typeface="Times New Roman" pitchFamily="18" charset="0"/>
              <a:cs typeface="Calibri" pitchFamily="34" charset="0"/>
            </a:endParaRPr>
          </a:p>
          <a:p>
            <a:pPr>
              <a:buFontTx/>
              <a:buChar char="•"/>
            </a:pPr>
            <a:r>
              <a:rPr lang="en-US" b="1" dirty="0">
                <a:solidFill>
                  <a:srgbClr val="000000"/>
                </a:solidFill>
                <a:latin typeface="Calibri" pitchFamily="34" charset="0"/>
                <a:ea typeface="Times New Roman" pitchFamily="18" charset="0"/>
                <a:cs typeface="Calibri" pitchFamily="34" charset="0"/>
              </a:rPr>
              <a:t>Prepare</a:t>
            </a:r>
            <a:r>
              <a:rPr lang="en-US" dirty="0">
                <a:solidFill>
                  <a:srgbClr val="000000"/>
                </a:solidFill>
                <a:latin typeface="Calibri" pitchFamily="34" charset="0"/>
                <a:ea typeface="Times New Roman" pitchFamily="18" charset="0"/>
                <a:cs typeface="Calibri" pitchFamily="34" charset="0"/>
              </a:rPr>
              <a:t> all equipment and materials prior to beginning </a:t>
            </a:r>
          </a:p>
          <a:p>
            <a:pPr>
              <a:buFontTx/>
              <a:buChar char="•"/>
            </a:pPr>
            <a:r>
              <a:rPr lang="en-US" dirty="0">
                <a:solidFill>
                  <a:srgbClr val="000000"/>
                </a:solidFill>
                <a:latin typeface="Calibri" pitchFamily="34" charset="0"/>
                <a:ea typeface="Times New Roman" pitchFamily="18" charset="0"/>
                <a:cs typeface="Calibri" pitchFamily="34" charset="0"/>
              </a:rPr>
              <a:t>Use </a:t>
            </a:r>
            <a:r>
              <a:rPr lang="en-US" b="1" dirty="0">
                <a:solidFill>
                  <a:srgbClr val="000000"/>
                </a:solidFill>
                <a:latin typeface="Calibri" pitchFamily="34" charset="0"/>
                <a:ea typeface="Times New Roman" pitchFamily="18" charset="0"/>
                <a:cs typeface="Calibri" pitchFamily="34" charset="0"/>
              </a:rPr>
              <a:t>non-reflective </a:t>
            </a:r>
            <a:r>
              <a:rPr lang="en-US" dirty="0">
                <a:solidFill>
                  <a:srgbClr val="000000"/>
                </a:solidFill>
                <a:latin typeface="Calibri" pitchFamily="34" charset="0"/>
                <a:ea typeface="Times New Roman" pitchFamily="18" charset="0"/>
                <a:cs typeface="Calibri" pitchFamily="34" charset="0"/>
              </a:rPr>
              <a:t>tools </a:t>
            </a:r>
          </a:p>
          <a:p>
            <a:pPr>
              <a:buFontTx/>
              <a:buChar char="•"/>
            </a:pPr>
            <a:r>
              <a:rPr lang="en-US" dirty="0">
                <a:solidFill>
                  <a:srgbClr val="000000"/>
                </a:solidFill>
                <a:latin typeface="Calibri" pitchFamily="34" charset="0"/>
                <a:ea typeface="Times New Roman" pitchFamily="18" charset="0"/>
                <a:cs typeface="Calibri" pitchFamily="34" charset="0"/>
              </a:rPr>
              <a:t>Arrange for </a:t>
            </a:r>
            <a:r>
              <a:rPr lang="en-US" b="1" dirty="0">
                <a:solidFill>
                  <a:srgbClr val="000000"/>
                </a:solidFill>
                <a:latin typeface="Calibri" pitchFamily="34" charset="0"/>
                <a:ea typeface="Times New Roman" pitchFamily="18" charset="0"/>
                <a:cs typeface="Calibri" pitchFamily="34" charset="0"/>
              </a:rPr>
              <a:t>someone else</a:t>
            </a:r>
            <a:r>
              <a:rPr lang="en-US" dirty="0">
                <a:solidFill>
                  <a:srgbClr val="000000"/>
                </a:solidFill>
                <a:latin typeface="Calibri" pitchFamily="34" charset="0"/>
                <a:ea typeface="Times New Roman" pitchFamily="18" charset="0"/>
                <a:cs typeface="Calibri" pitchFamily="34" charset="0"/>
              </a:rPr>
              <a:t> to be present </a:t>
            </a:r>
            <a:endParaRPr lang="en-US" b="1" dirty="0">
              <a:solidFill>
                <a:srgbClr val="000000"/>
              </a:solidFill>
              <a:latin typeface="Calibri" pitchFamily="34" charset="0"/>
              <a:ea typeface="Times New Roman" pitchFamily="18" charset="0"/>
              <a:cs typeface="Calibri" pitchFamily="34" charset="0"/>
            </a:endParaRPr>
          </a:p>
          <a:p>
            <a:pPr>
              <a:buFontTx/>
              <a:buChar char="•"/>
            </a:pPr>
            <a:r>
              <a:rPr lang="en-US" b="1" dirty="0">
                <a:solidFill>
                  <a:srgbClr val="000000"/>
                </a:solidFill>
                <a:latin typeface="Calibri" pitchFamily="34" charset="0"/>
                <a:ea typeface="Times New Roman" pitchFamily="18" charset="0"/>
                <a:cs typeface="Calibri" pitchFamily="34" charset="0"/>
              </a:rPr>
              <a:t>Remove unnecessary equipment</a:t>
            </a:r>
            <a:r>
              <a:rPr lang="en-US" dirty="0">
                <a:solidFill>
                  <a:srgbClr val="000000"/>
                </a:solidFill>
                <a:latin typeface="Calibri" pitchFamily="34" charset="0"/>
                <a:ea typeface="Times New Roman" pitchFamily="18" charset="0"/>
                <a:cs typeface="Calibri" pitchFamily="34" charset="0"/>
              </a:rPr>
              <a:t>, tools, and combustible material to minimize the possibility of stray reflections and non-beam accidents. </a:t>
            </a:r>
          </a:p>
          <a:p>
            <a:pPr>
              <a:buFontTx/>
              <a:buChar char="•"/>
            </a:pPr>
            <a:r>
              <a:rPr lang="en-US" dirty="0">
                <a:solidFill>
                  <a:srgbClr val="000000"/>
                </a:solidFill>
                <a:latin typeface="Calibri" pitchFamily="34" charset="0"/>
                <a:ea typeface="Times New Roman" pitchFamily="18" charset="0"/>
                <a:cs typeface="Calibri" pitchFamily="34" charset="0"/>
              </a:rPr>
              <a:t>Make sure to keep objects out of the beam.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042A15-E6C3-4663-889E-34919539C9C7}" type="slidenum">
              <a:rPr lang="en-US"/>
              <a:pPr/>
              <a:t>55</a:t>
            </a:fld>
            <a:endParaRPr lang="en-US"/>
          </a:p>
        </p:txBody>
      </p:sp>
      <p:sp>
        <p:nvSpPr>
          <p:cNvPr id="280578" name="Rectangle 2"/>
          <p:cNvSpPr>
            <a:spLocks noGrp="1" noRot="1" noChangeAspect="1" noChangeArrowheads="1" noTextEdit="1"/>
          </p:cNvSpPr>
          <p:nvPr>
            <p:ph type="sldImg"/>
          </p:nvPr>
        </p:nvSpPr>
        <p:spPr>
          <a:xfrm>
            <a:off x="1258888" y="719138"/>
            <a:ext cx="4800600" cy="3600450"/>
          </a:xfrm>
          <a:ln/>
        </p:spPr>
      </p:sp>
      <p:sp>
        <p:nvSpPr>
          <p:cNvPr id="280579" name="Rectangle 3"/>
          <p:cNvSpPr>
            <a:spLocks noGrp="1" noChangeArrowheads="1"/>
          </p:cNvSpPr>
          <p:nvPr>
            <p:ph type="body" idx="1"/>
            <p:custDataLst>
              <p:tags r:id="rId1"/>
            </p:custDataLst>
          </p:nvPr>
        </p:nvSpPr>
        <p:spPr>
          <a:xfrm>
            <a:off x="731838" y="4560888"/>
            <a:ext cx="5851525" cy="4321175"/>
          </a:xfrm>
          <a:noFill/>
        </p:spPr>
        <p:txBody>
          <a:bodyPr lIns="96618" tIns="48309" rIns="96618" bIns="48309"/>
          <a:lstStyle/>
          <a:p>
            <a:r>
              <a:rPr lang="en-US" dirty="0">
                <a:solidFill>
                  <a:srgbClr val="000000"/>
                </a:solidFill>
                <a:latin typeface="Calibri" pitchFamily="34" charset="0"/>
                <a:ea typeface="Times New Roman" pitchFamily="18" charset="0"/>
                <a:cs typeface="Calibri" pitchFamily="34" charset="0"/>
              </a:rPr>
              <a:t>Other examples of work practices include: </a:t>
            </a:r>
            <a:endParaRPr lang="en-US" b="1" dirty="0">
              <a:solidFill>
                <a:srgbClr val="000000"/>
              </a:solidFill>
              <a:latin typeface="Calibri" pitchFamily="34" charset="0"/>
              <a:ea typeface="Times New Roman" pitchFamily="18" charset="0"/>
              <a:cs typeface="Calibri" pitchFamily="34" charset="0"/>
            </a:endParaRPr>
          </a:p>
          <a:p>
            <a:pPr>
              <a:buFontTx/>
              <a:buChar char="•"/>
            </a:pPr>
            <a:r>
              <a:rPr lang="en-US" b="1" dirty="0">
                <a:solidFill>
                  <a:srgbClr val="000000"/>
                </a:solidFill>
                <a:latin typeface="Calibri" pitchFamily="34" charset="0"/>
                <a:ea typeface="Times New Roman" pitchFamily="18" charset="0"/>
                <a:cs typeface="Calibri" pitchFamily="34" charset="0"/>
              </a:rPr>
              <a:t>Wear PPE</a:t>
            </a:r>
            <a:r>
              <a:rPr lang="en-US" dirty="0">
                <a:solidFill>
                  <a:srgbClr val="000000"/>
                </a:solidFill>
                <a:latin typeface="Calibri" pitchFamily="34" charset="0"/>
                <a:ea typeface="Times New Roman" pitchFamily="18" charset="0"/>
                <a:cs typeface="Calibri" pitchFamily="34" charset="0"/>
              </a:rPr>
              <a:t> at all times during operation, and when a Class 1 laser enclosure is open. </a:t>
            </a:r>
            <a:endParaRPr lang="en-US" b="1" dirty="0">
              <a:solidFill>
                <a:srgbClr val="000000"/>
              </a:solidFill>
              <a:latin typeface="Calibri" pitchFamily="34" charset="0"/>
              <a:ea typeface="Times New Roman" pitchFamily="18" charset="0"/>
              <a:cs typeface="Calibri" pitchFamily="34" charset="0"/>
            </a:endParaRPr>
          </a:p>
          <a:p>
            <a:pPr>
              <a:buFontTx/>
              <a:buChar char="•"/>
            </a:pPr>
            <a:r>
              <a:rPr lang="en-US" b="1" dirty="0">
                <a:solidFill>
                  <a:srgbClr val="000000"/>
                </a:solidFill>
                <a:latin typeface="Calibri" pitchFamily="34" charset="0"/>
                <a:ea typeface="Times New Roman" pitchFamily="18" charset="0"/>
                <a:cs typeface="Calibri" pitchFamily="34" charset="0"/>
              </a:rPr>
              <a:t>Reduce the beam power</a:t>
            </a:r>
            <a:r>
              <a:rPr lang="en-US" dirty="0">
                <a:solidFill>
                  <a:srgbClr val="000000"/>
                </a:solidFill>
                <a:latin typeface="Calibri" pitchFamily="34" charset="0"/>
                <a:ea typeface="Times New Roman" pitchFamily="18" charset="0"/>
                <a:cs typeface="Calibri" pitchFamily="34" charset="0"/>
              </a:rPr>
              <a:t> using filters, beam splitters and dumps, or the lowest possible power supply. Avoid using high-power during alignment. </a:t>
            </a:r>
            <a:endParaRPr lang="en-US" b="1" dirty="0">
              <a:solidFill>
                <a:srgbClr val="000000"/>
              </a:solidFill>
              <a:latin typeface="Calibri" pitchFamily="34" charset="0"/>
              <a:ea typeface="Times New Roman" pitchFamily="18" charset="0"/>
              <a:cs typeface="Calibri" pitchFamily="34" charset="0"/>
            </a:endParaRPr>
          </a:p>
          <a:p>
            <a:pPr>
              <a:buFontTx/>
              <a:buChar char="•"/>
            </a:pPr>
            <a:r>
              <a:rPr lang="en-US" b="1" dirty="0">
                <a:solidFill>
                  <a:srgbClr val="000000"/>
                </a:solidFill>
                <a:latin typeface="Calibri" pitchFamily="34" charset="0"/>
                <a:ea typeface="Times New Roman" pitchFamily="18" charset="0"/>
                <a:cs typeface="Calibri" pitchFamily="34" charset="0"/>
              </a:rPr>
              <a:t>Label the areas</a:t>
            </a:r>
            <a:r>
              <a:rPr lang="en-US" dirty="0">
                <a:solidFill>
                  <a:srgbClr val="000000"/>
                </a:solidFill>
                <a:latin typeface="Calibri" pitchFamily="34" charset="0"/>
                <a:ea typeface="Times New Roman" pitchFamily="18" charset="0"/>
                <a:cs typeface="Calibri" pitchFamily="34" charset="0"/>
              </a:rPr>
              <a:t> where the beam leaves the horizontal plane. </a:t>
            </a:r>
            <a:endParaRPr lang="en-US" b="1" dirty="0">
              <a:solidFill>
                <a:srgbClr val="000000"/>
              </a:solidFill>
              <a:latin typeface="Calibri" pitchFamily="34" charset="0"/>
              <a:ea typeface="Times New Roman" pitchFamily="18" charset="0"/>
              <a:cs typeface="Calibri" pitchFamily="34" charset="0"/>
            </a:endParaRPr>
          </a:p>
          <a:p>
            <a:pPr>
              <a:buFontTx/>
              <a:buChar char="•"/>
            </a:pPr>
            <a:r>
              <a:rPr lang="en-US" b="1" dirty="0">
                <a:solidFill>
                  <a:srgbClr val="000000"/>
                </a:solidFill>
                <a:latin typeface="Calibri" pitchFamily="34" charset="0"/>
                <a:ea typeface="Times New Roman" pitchFamily="18" charset="0"/>
                <a:cs typeface="Calibri" pitchFamily="34" charset="0"/>
              </a:rPr>
              <a:t>Work around</a:t>
            </a:r>
            <a:r>
              <a:rPr lang="en-US" dirty="0">
                <a:solidFill>
                  <a:srgbClr val="000000"/>
                </a:solidFill>
                <a:latin typeface="Calibri" pitchFamily="34" charset="0"/>
                <a:ea typeface="Times New Roman" pitchFamily="18" charset="0"/>
                <a:cs typeface="Calibri" pitchFamily="34" charset="0"/>
              </a:rPr>
              <a:t> (or avoid) beam paths that are at sitting or standing eye level. Direct beam away from eye level, and keep body parts out of the beam path. </a:t>
            </a:r>
          </a:p>
          <a:p>
            <a:pPr>
              <a:buFontTx/>
              <a:buChar char="•"/>
            </a:pPr>
            <a:r>
              <a:rPr lang="en-US" dirty="0">
                <a:solidFill>
                  <a:srgbClr val="000000"/>
                </a:solidFill>
                <a:latin typeface="Calibri" pitchFamily="34" charset="0"/>
                <a:ea typeface="Times New Roman" pitchFamily="18" charset="0"/>
                <a:cs typeface="Calibri" pitchFamily="34" charset="0"/>
              </a:rPr>
              <a:t>Simulate the beam path using lower power visible lasers. </a:t>
            </a:r>
            <a:endParaRPr lang="en-US" b="1" dirty="0">
              <a:solidFill>
                <a:srgbClr val="000000"/>
              </a:solidFill>
              <a:latin typeface="Calibri" pitchFamily="34" charset="0"/>
              <a:ea typeface="Times New Roman" pitchFamily="18" charset="0"/>
              <a:cs typeface="Calibri" pitchFamily="34" charset="0"/>
            </a:endParaRPr>
          </a:p>
          <a:p>
            <a:pPr>
              <a:buFontTx/>
              <a:buChar char="•"/>
            </a:pPr>
            <a:r>
              <a:rPr lang="en-US" b="1" dirty="0">
                <a:solidFill>
                  <a:srgbClr val="000000"/>
                </a:solidFill>
                <a:latin typeface="Calibri" pitchFamily="34" charset="0"/>
                <a:ea typeface="Times New Roman" pitchFamily="18" charset="0"/>
                <a:cs typeface="Calibri" pitchFamily="34" charset="0"/>
              </a:rPr>
              <a:t>Terminate</a:t>
            </a:r>
            <a:r>
              <a:rPr lang="en-US" dirty="0">
                <a:solidFill>
                  <a:srgbClr val="000000"/>
                </a:solidFill>
                <a:latin typeface="Calibri" pitchFamily="34" charset="0"/>
                <a:ea typeface="Times New Roman" pitchFamily="18" charset="0"/>
                <a:cs typeface="Calibri" pitchFamily="34" charset="0"/>
              </a:rPr>
              <a:t> any stray or unused beams. Use beam shutters to block high power beams any time they aren't needed. Terminate the beam at the end of its useful path. Eliminate all beams and reflections prior to high power operation. </a:t>
            </a:r>
          </a:p>
          <a:p>
            <a:pPr>
              <a:buFontTx/>
              <a:buChar char="•"/>
            </a:pPr>
            <a:r>
              <a:rPr lang="en-US" dirty="0">
                <a:solidFill>
                  <a:srgbClr val="000000"/>
                </a:solidFill>
                <a:latin typeface="Calibri" pitchFamily="34" charset="0"/>
                <a:ea typeface="Times New Roman" pitchFamily="18" charset="0"/>
                <a:cs typeface="Calibri" pitchFamily="34" charset="0"/>
              </a:rPr>
              <a:t>View </a:t>
            </a:r>
            <a:r>
              <a:rPr lang="en-US" b="1" dirty="0">
                <a:solidFill>
                  <a:srgbClr val="000000"/>
                </a:solidFill>
                <a:latin typeface="Calibri" pitchFamily="34" charset="0"/>
                <a:ea typeface="Times New Roman" pitchFamily="18" charset="0"/>
                <a:cs typeface="Calibri" pitchFamily="34" charset="0"/>
              </a:rPr>
              <a:t>invisible beams</a:t>
            </a:r>
            <a:r>
              <a:rPr lang="en-US" dirty="0">
                <a:solidFill>
                  <a:srgbClr val="000000"/>
                </a:solidFill>
                <a:latin typeface="Calibri" pitchFamily="34" charset="0"/>
                <a:ea typeface="Times New Roman" pitchFamily="18" charset="0"/>
                <a:cs typeface="Calibri" pitchFamily="34" charset="0"/>
              </a:rPr>
              <a:t> with IR/UV cards or sensor cards; taking care to avoid specular reflections off of some of these materials. </a:t>
            </a:r>
            <a:endParaRPr lang="en-US" b="1" dirty="0">
              <a:solidFill>
                <a:srgbClr val="000000"/>
              </a:solidFill>
              <a:latin typeface="Calibri" pitchFamily="34" charset="0"/>
              <a:ea typeface="Times New Roman" pitchFamily="18" charset="0"/>
              <a:cs typeface="Calibri" pitchFamily="34" charset="0"/>
            </a:endParaRPr>
          </a:p>
          <a:p>
            <a:pPr>
              <a:buFontTx/>
              <a:buChar char="•"/>
            </a:pPr>
            <a:r>
              <a:rPr lang="en-US" b="1" dirty="0">
                <a:solidFill>
                  <a:srgbClr val="000000"/>
                </a:solidFill>
                <a:latin typeface="Calibri" pitchFamily="34" charset="0"/>
                <a:ea typeface="Times New Roman" pitchFamily="18" charset="0"/>
                <a:cs typeface="Calibri" pitchFamily="34" charset="0"/>
              </a:rPr>
              <a:t>Do not look directly</a:t>
            </a:r>
            <a:r>
              <a:rPr lang="en-US" dirty="0">
                <a:solidFill>
                  <a:srgbClr val="000000"/>
                </a:solidFill>
                <a:latin typeface="Calibri" pitchFamily="34" charset="0"/>
                <a:ea typeface="Times New Roman" pitchFamily="18" charset="0"/>
                <a:cs typeface="Calibri" pitchFamily="34" charset="0"/>
              </a:rPr>
              <a:t> at the beam! You can prevent from intentional intra-beam viewing with the eye by </a:t>
            </a:r>
            <a:r>
              <a:rPr lang="en-US" b="1" dirty="0">
                <a:solidFill>
                  <a:srgbClr val="000000"/>
                </a:solidFill>
                <a:latin typeface="Calibri" pitchFamily="34" charset="0"/>
                <a:ea typeface="Times New Roman" pitchFamily="18" charset="0"/>
                <a:cs typeface="Calibri" pitchFamily="34" charset="0"/>
              </a:rPr>
              <a:t>using cameras or fluorescent devices</a:t>
            </a:r>
            <a:r>
              <a:rPr lang="en-US" dirty="0">
                <a:solidFill>
                  <a:srgbClr val="000000"/>
                </a:solidFill>
                <a:latin typeface="Calibri" pitchFamily="34" charset="0"/>
                <a:ea typeface="Times New Roman" pitchFamily="18" charset="0"/>
                <a:cs typeface="Calibri" pitchFamily="34" charset="0"/>
              </a:rPr>
              <a:t> to view the beam.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FCED11-AC08-4418-8419-F3F5EEBDA66A}" type="slidenum">
              <a:rPr lang="en-US"/>
              <a:pPr/>
              <a:t>56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custDataLst>
              <p:tags r:id="rId1"/>
            </p:custDataLst>
          </p:nvPr>
        </p:nvSpPr>
        <p:spPr/>
        <p:txBody>
          <a:bodyPr/>
          <a:lstStyle/>
          <a:p>
            <a:pPr marR="0">
              <a:lnSpc>
                <a:spcPct val="115000"/>
              </a:lnSpc>
              <a:spcBef>
                <a:spcPts val="430"/>
              </a:spcBef>
              <a:spcAft>
                <a:spcPts val="0"/>
              </a:spcAft>
            </a:pPr>
            <a:r>
              <a:rPr lang="en-US" dirty="0" smtClean="0">
                <a:solidFill>
                  <a:srgbClr val="000000"/>
                </a:solidFill>
                <a:latin typeface="Arial"/>
                <a:ea typeface="Times New Roman"/>
                <a:cs typeface="Times New Roman"/>
              </a:rPr>
              <a:t>This </a:t>
            </a:r>
            <a:r>
              <a:rPr lang="en-US" dirty="0">
                <a:solidFill>
                  <a:srgbClr val="000000"/>
                </a:solidFill>
                <a:latin typeface="Arial"/>
                <a:ea typeface="Times New Roman"/>
                <a:cs typeface="Times New Roman"/>
              </a:rPr>
              <a:t>is an example of an embedded laser. (Other examples of embedded lasers are confocal microscopes, or mass spectrophotometer). Embedded lasers usually have an exterior with a lower class laser label. However, as you can see, on the inside of this product there is a higher class labeled laser incorporated. </a:t>
            </a:r>
            <a:r>
              <a:rPr lang="en-US" dirty="0" smtClean="0">
                <a:effectLst/>
                <a:latin typeface="Calibri"/>
                <a:ea typeface="Times New Roman"/>
                <a:cs typeface="Calibri"/>
              </a:rPr>
              <a:t> </a:t>
            </a:r>
            <a:endParaRPr lang="en-US" dirty="0" smtClean="0">
              <a:effectLst/>
              <a:latin typeface="Calibri"/>
              <a:ea typeface="Times New Roman"/>
              <a:cs typeface="Times New Roman"/>
            </a:endParaRPr>
          </a:p>
          <a:p>
            <a:pPr marR="0">
              <a:lnSpc>
                <a:spcPct val="115000"/>
              </a:lnSpc>
              <a:spcBef>
                <a:spcPts val="0"/>
              </a:spcBef>
              <a:spcAft>
                <a:spcPts val="1000"/>
              </a:spcAft>
            </a:pPr>
            <a:r>
              <a:rPr lang="en-US" dirty="0" smtClean="0">
                <a:effectLst/>
                <a:latin typeface="Calibri"/>
                <a:ea typeface="Times New Roman"/>
                <a:cs typeface="Calibri"/>
              </a:rPr>
              <a:t> </a:t>
            </a:r>
            <a:endParaRPr lang="en-US" dirty="0">
              <a:effectLst/>
              <a:latin typeface="Calibri"/>
              <a:ea typeface="Times New Roman"/>
              <a:cs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3EEA5F-F8C6-48F1-A907-37598E4204DD}" type="slidenum">
              <a:rPr lang="en-US"/>
              <a:pPr/>
              <a:t>57</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custDataLst>
              <p:tags r:id="rId1"/>
            </p:custDataLst>
          </p:nvPr>
        </p:nvSpPr>
        <p:spPr/>
        <p:txBody>
          <a:bodyPr/>
          <a:lstStyle/>
          <a:p>
            <a:r>
              <a:rPr lang="en-US" dirty="0" smtClean="0"/>
              <a:t>You </a:t>
            </a:r>
            <a:r>
              <a:rPr lang="en-US" dirty="0"/>
              <a:t>should always wear eye protection appropriate for a high-powered laser, such as </a:t>
            </a:r>
            <a:r>
              <a:rPr lang="en-US" dirty="0" smtClean="0"/>
              <a:t>that</a:t>
            </a:r>
            <a:r>
              <a:rPr lang="en-US" baseline="0" dirty="0" smtClean="0"/>
              <a:t> required for a</a:t>
            </a:r>
            <a:r>
              <a:rPr lang="en-US" dirty="0" smtClean="0"/>
              <a:t> Class 3B or Class 4 laser, </a:t>
            </a:r>
            <a:r>
              <a:rPr lang="en-US" dirty="0"/>
              <a:t>when working with embedded lasers.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E6A7F3-C515-484A-BCB9-5B39BDE77F8C}" type="slidenum">
              <a:rPr lang="en-US"/>
              <a:pPr/>
              <a:t>58</a:t>
            </a:fld>
            <a:endParaRPr lang="en-US"/>
          </a:p>
        </p:txBody>
      </p:sp>
      <p:sp>
        <p:nvSpPr>
          <p:cNvPr id="260098" name="Rectangle 2"/>
          <p:cNvSpPr>
            <a:spLocks noGrp="1" noRot="1" noChangeAspect="1" noChangeArrowheads="1" noTextEdit="1"/>
          </p:cNvSpPr>
          <p:nvPr>
            <p:ph type="sldImg"/>
          </p:nvPr>
        </p:nvSpPr>
        <p:spPr>
          <a:xfrm>
            <a:off x="1258888" y="719138"/>
            <a:ext cx="4800600" cy="3600450"/>
          </a:xfrm>
          <a:ln/>
        </p:spPr>
      </p:sp>
      <p:sp>
        <p:nvSpPr>
          <p:cNvPr id="260099" name="Rectangle 3"/>
          <p:cNvSpPr>
            <a:spLocks noGrp="1" noChangeArrowheads="1"/>
          </p:cNvSpPr>
          <p:nvPr>
            <p:ph type="body" idx="1"/>
            <p:custDataLst>
              <p:tags r:id="rId1"/>
            </p:custDataLst>
          </p:nvPr>
        </p:nvSpPr>
        <p:spPr>
          <a:xfrm>
            <a:off x="731838" y="4560888"/>
            <a:ext cx="5851525" cy="4321175"/>
          </a:xfrm>
          <a:noFill/>
        </p:spPr>
        <p:txBody>
          <a:bodyPr lIns="96618" tIns="48309" rIns="96618" bIns="48309"/>
          <a:lstStyle/>
          <a:p>
            <a:r>
              <a:rPr lang="en-US" dirty="0">
                <a:solidFill>
                  <a:srgbClr val="000000"/>
                </a:solidFill>
                <a:cs typeface="Times New Roman" pitchFamily="18" charset="0"/>
              </a:rPr>
              <a:t>Using Personal Protective Equipment (PPE) is another way of protecting yourself through the use of a physical </a:t>
            </a:r>
            <a:r>
              <a:rPr lang="en-US" dirty="0" err="1">
                <a:solidFill>
                  <a:srgbClr val="000000"/>
                </a:solidFill>
                <a:cs typeface="Times New Roman" pitchFamily="18" charset="0"/>
              </a:rPr>
              <a:t>barrier.Because</a:t>
            </a:r>
            <a:r>
              <a:rPr lang="en-US" dirty="0">
                <a:solidFill>
                  <a:srgbClr val="000000"/>
                </a:solidFill>
                <a:cs typeface="Times New Roman" pitchFamily="18" charset="0"/>
              </a:rPr>
              <a:t> there should be other controls implemented, PPE should be considered the strategy of last resort. This is mainly because there are problems that may arise from the use of PPE, such as incorrect fit, use of the wrong PPE for the job, use of damaged or poorly maintained PPE, or inconsistent PPE use.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D08BAC-B26D-4693-B9F0-8D4A59423C29}" type="slidenum">
              <a:rPr lang="en-US"/>
              <a:pPr/>
              <a:t>59</a:t>
            </a:fld>
            <a:endParaRPr lang="en-US"/>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custDataLst>
              <p:tags r:id="rId1"/>
            </p:custDataLst>
          </p:nvPr>
        </p:nvSpPr>
        <p:spPr/>
        <p:txBody>
          <a:bodyPr/>
          <a:lstStyle/>
          <a:p>
            <a:r>
              <a:rPr lang="en-US" dirty="0" smtClean="0"/>
              <a:t>Safety </a:t>
            </a:r>
            <a:r>
              <a:rPr lang="en-US" dirty="0"/>
              <a:t>eyewear is one of the most important PPE’s you can wear. But not all have the same protection. Which safety eyewear can help protect your eyes against lasers?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A219A0-DC63-4750-8AF9-93A1A2286E11}" type="slidenum">
              <a:rPr lang="en-US"/>
              <a:pPr/>
              <a:t>60</a:t>
            </a:fld>
            <a:endParaRPr lang="en-US"/>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custDataLst>
              <p:tags r:id="rId1"/>
            </p:custDataLst>
          </p:nvPr>
        </p:nvSpPr>
        <p:spPr/>
        <p:txBody>
          <a:bodyPr/>
          <a:lstStyle/>
          <a:p>
            <a:r>
              <a:rPr lang="en-US" dirty="0" smtClean="0"/>
              <a:t>Safety </a:t>
            </a:r>
            <a:r>
              <a:rPr lang="en-US" dirty="0"/>
              <a:t>eyewear that protects against optical radiation can shield the eye from laser beams. This is accomplished through special lens that allow the light to be absorbed (such as neutral density lenses), transmitted at a lower level (such as </a:t>
            </a:r>
            <a:r>
              <a:rPr lang="en-US" dirty="0" err="1"/>
              <a:t>bandpass</a:t>
            </a:r>
            <a:r>
              <a:rPr lang="en-US" dirty="0"/>
              <a:t> lenses), or simply blocked at one of the of the electromagnetic spectrum (such as cut-off lenses). Also, make sure to wear the appropriate laser safety eyewear to protect against specular or diffuse reflections.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56FB1C-A922-46A4-BB14-4E50E3E86E0A}" type="slidenum">
              <a:rPr lang="en-US"/>
              <a:pPr/>
              <a:t>7</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custDataLst>
              <p:tags r:id="rId1"/>
            </p:custDataLst>
          </p:nvPr>
        </p:nvSpPr>
        <p:spPr/>
        <p:txBody>
          <a:bodyPr/>
          <a:lstStyle/>
          <a:p>
            <a:r>
              <a:rPr lang="en-US" dirty="0">
                <a:solidFill>
                  <a:srgbClr val="000000"/>
                </a:solidFill>
                <a:cs typeface="Times New Roman" pitchFamily="18" charset="0"/>
              </a:rPr>
              <a:t>Lasers also differ from each other based on its output characteristics. It can be a continuous wave, or a pulsed, laser beam. </a:t>
            </a:r>
          </a:p>
          <a:p>
            <a:endParaRPr lang="en-US" dirty="0">
              <a:solidFill>
                <a:srgbClr val="000000"/>
              </a:solidFill>
              <a:cs typeface="Times New Roman" pitchFamily="18" charset="0"/>
            </a:endParaRPr>
          </a:p>
          <a:p>
            <a:r>
              <a:rPr lang="en-US" b="1" dirty="0">
                <a:solidFill>
                  <a:srgbClr val="000000"/>
                </a:solidFill>
                <a:cs typeface="Times New Roman" pitchFamily="18" charset="0"/>
              </a:rPr>
              <a:t>Continuous wave</a:t>
            </a:r>
            <a:r>
              <a:rPr lang="en-US" dirty="0">
                <a:solidFill>
                  <a:srgbClr val="000000"/>
                </a:solidFill>
                <a:cs typeface="Times New Roman" pitchFamily="18" charset="0"/>
              </a:rPr>
              <a:t> lasers emit beams at a constant power (similar to a flashlight) for at least ¼ of a second. This is enough time for serious eye damage, if the laser has a high enough power. Power for these lasers is expressed in the form of Watts. </a:t>
            </a:r>
          </a:p>
          <a:p>
            <a:endParaRPr lang="en-US" dirty="0">
              <a:solidFill>
                <a:srgbClr val="000000"/>
              </a:solidFill>
              <a:cs typeface="Times New Roman" pitchFamily="18" charset="0"/>
            </a:endParaRPr>
          </a:p>
          <a:p>
            <a:r>
              <a:rPr lang="en-US" b="1" dirty="0">
                <a:solidFill>
                  <a:srgbClr val="000000"/>
                </a:solidFill>
                <a:cs typeface="Times New Roman" pitchFamily="18" charset="0"/>
              </a:rPr>
              <a:t>Pulsed</a:t>
            </a:r>
            <a:r>
              <a:rPr lang="en-US" dirty="0">
                <a:solidFill>
                  <a:srgbClr val="000000"/>
                </a:solidFill>
                <a:cs typeface="Times New Roman" pitchFamily="18" charset="0"/>
              </a:rPr>
              <a:t> lasers emit beams in a single pulse, or train of pulses for a period less than ¼ of a second. If you’re struck in the eye by one pulse, you are unlikely to be struck by a second pulse due to this time gap. However, </a:t>
            </a:r>
            <a:r>
              <a:rPr lang="en-US" dirty="0"/>
              <a:t>pulsed lasers are usually more hazardous than continuous lasers because the peak power for each pulse can be very high, causing biological damage to the eyes and skin. Energy for these lasers is expressed in the form of Joules per second.</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9F410F-3B75-4A6A-B040-B20E47B2B672}" type="slidenum">
              <a:rPr lang="en-US"/>
              <a:pPr/>
              <a:t>61</a:t>
            </a:fld>
            <a:endParaRPr lang="en-US"/>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custDataLst>
              <p:tags r:id="rId1"/>
            </p:custDataLst>
          </p:nvPr>
        </p:nvSpPr>
        <p:spPr/>
        <p:txBody>
          <a:bodyPr/>
          <a:lstStyle/>
          <a:p>
            <a:r>
              <a:rPr lang="en-US" dirty="0">
                <a:solidFill>
                  <a:srgbClr val="000000"/>
                </a:solidFill>
                <a:cs typeface="Times New Roman" pitchFamily="18" charset="0"/>
              </a:rPr>
              <a:t>But not all laser eye protection is the same. The kind of lens you use should be based on the wavelength of the laser you</a:t>
            </a:r>
            <a:r>
              <a:rPr lang="en-US" dirty="0">
                <a:solidFill>
                  <a:srgbClr val="000000"/>
                </a:solidFill>
                <a:latin typeface="Calibri" pitchFamily="34" charset="0"/>
                <a:ea typeface="Times New Roman" pitchFamily="18" charset="0"/>
                <a:cs typeface="Calibri" pitchFamily="34" charset="0"/>
              </a:rPr>
              <a:t>’</a:t>
            </a:r>
            <a:r>
              <a:rPr lang="en-US" dirty="0">
                <a:solidFill>
                  <a:srgbClr val="000000"/>
                </a:solidFill>
                <a:cs typeface="Times New Roman" pitchFamily="18" charset="0"/>
              </a:rPr>
              <a:t>re working with.</a:t>
            </a:r>
          </a:p>
          <a:p>
            <a:r>
              <a:rPr lang="en-US" dirty="0">
                <a:solidFill>
                  <a:srgbClr val="000000"/>
                </a:solidFill>
                <a:cs typeface="Times New Roman" pitchFamily="18" charset="0"/>
              </a:rPr>
              <a:t>The wavelengths of lasers place them on different parts of the </a:t>
            </a:r>
            <a:r>
              <a:rPr lang="en-US" b="1" dirty="0">
                <a:solidFill>
                  <a:srgbClr val="000000"/>
                </a:solidFill>
                <a:cs typeface="Times New Roman" pitchFamily="18" charset="0"/>
              </a:rPr>
              <a:t>electromagnetic spectrum</a:t>
            </a:r>
            <a:r>
              <a:rPr lang="en-US" dirty="0">
                <a:solidFill>
                  <a:srgbClr val="000000"/>
                </a:solidFill>
                <a:cs typeface="Times New Roman" pitchFamily="18" charset="0"/>
              </a:rPr>
              <a:t>. For example, argon lasers tend to have shorter wavelengths of 488 nm, while Neodymium </a:t>
            </a:r>
            <a:r>
              <a:rPr lang="en-US" dirty="0" err="1">
                <a:solidFill>
                  <a:srgbClr val="000000"/>
                </a:solidFill>
                <a:cs typeface="Times New Roman" pitchFamily="18" charset="0"/>
              </a:rPr>
              <a:t>Yag</a:t>
            </a:r>
            <a:r>
              <a:rPr lang="en-US" dirty="0">
                <a:solidFill>
                  <a:srgbClr val="000000"/>
                </a:solidFill>
                <a:cs typeface="Times New Roman" pitchFamily="18" charset="0"/>
              </a:rPr>
              <a:t> (</a:t>
            </a:r>
            <a:r>
              <a:rPr lang="en-US" dirty="0" err="1">
                <a:solidFill>
                  <a:srgbClr val="000000"/>
                </a:solidFill>
                <a:cs typeface="Times New Roman" pitchFamily="18" charset="0"/>
              </a:rPr>
              <a:t>Nd:YAG</a:t>
            </a:r>
            <a:r>
              <a:rPr lang="en-US" dirty="0">
                <a:solidFill>
                  <a:srgbClr val="000000"/>
                </a:solidFill>
                <a:cs typeface="Times New Roman" pitchFamily="18" charset="0"/>
              </a:rPr>
              <a:t>) lasers will have a longer wavelength of at least 1050 nm. </a:t>
            </a:r>
          </a:p>
          <a:p>
            <a:r>
              <a:rPr lang="en-US" dirty="0">
                <a:solidFill>
                  <a:srgbClr val="000000"/>
                </a:solidFill>
                <a:cs typeface="Times New Roman" pitchFamily="18" charset="0"/>
              </a:rPr>
              <a:t>Approved laser safety eyewear is </a:t>
            </a:r>
            <a:r>
              <a:rPr lang="en-US" b="1" dirty="0">
                <a:solidFill>
                  <a:srgbClr val="000000"/>
                </a:solidFill>
                <a:cs typeface="Times New Roman" pitchFamily="18" charset="0"/>
              </a:rPr>
              <a:t>labeled</a:t>
            </a:r>
            <a:r>
              <a:rPr lang="en-US" dirty="0">
                <a:solidFill>
                  <a:srgbClr val="000000"/>
                </a:solidFill>
                <a:cs typeface="Times New Roman" pitchFamily="18" charset="0"/>
              </a:rPr>
              <a:t> with information about the wavelength that it can help protect you against. This information is generally labeled on the lens itself.</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CF0CDC-9FD6-409D-983C-C4F26E586A92}" type="slidenum">
              <a:rPr lang="en-US"/>
              <a:pPr/>
              <a:t>62</a:t>
            </a:fld>
            <a:endParaRPr lang="en-US"/>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custDataLst>
              <p:tags r:id="rId1"/>
            </p:custDataLst>
          </p:nvPr>
        </p:nvSpPr>
        <p:spPr/>
        <p:txBody>
          <a:bodyPr/>
          <a:lstStyle/>
          <a:p>
            <a:pPr marL="228600" indent="-228600"/>
            <a:r>
              <a:rPr lang="en-US" dirty="0" smtClean="0">
                <a:solidFill>
                  <a:srgbClr val="000000"/>
                </a:solidFill>
                <a:latin typeface="Calibri" pitchFamily="34" charset="0"/>
                <a:ea typeface="Times New Roman" pitchFamily="18" charset="0"/>
                <a:cs typeface="Calibri" pitchFamily="34" charset="0"/>
              </a:rPr>
              <a:t>You need</a:t>
            </a:r>
            <a:r>
              <a:rPr lang="en-US" baseline="0" dirty="0" smtClean="0">
                <a:solidFill>
                  <a:srgbClr val="000000"/>
                </a:solidFill>
                <a:latin typeface="Calibri" pitchFamily="34" charset="0"/>
                <a:ea typeface="Times New Roman" pitchFamily="18" charset="0"/>
                <a:cs typeface="Calibri" pitchFamily="34" charset="0"/>
              </a:rPr>
              <a:t> to</a:t>
            </a:r>
            <a:r>
              <a:rPr lang="en-US" dirty="0" smtClean="0">
                <a:solidFill>
                  <a:srgbClr val="000000"/>
                </a:solidFill>
                <a:latin typeface="Calibri" pitchFamily="34" charset="0"/>
                <a:ea typeface="Times New Roman" pitchFamily="18" charset="0"/>
                <a:cs typeface="Calibri" pitchFamily="34" charset="0"/>
              </a:rPr>
              <a:t> </a:t>
            </a:r>
            <a:r>
              <a:rPr lang="en-US" dirty="0">
                <a:solidFill>
                  <a:srgbClr val="000000"/>
                </a:solidFill>
                <a:latin typeface="Calibri" pitchFamily="34" charset="0"/>
                <a:ea typeface="Times New Roman" pitchFamily="18" charset="0"/>
                <a:cs typeface="Calibri" pitchFamily="34" charset="0"/>
              </a:rPr>
              <a:t>protect </a:t>
            </a:r>
            <a:r>
              <a:rPr lang="en-US" dirty="0" smtClean="0">
                <a:solidFill>
                  <a:srgbClr val="000000"/>
                </a:solidFill>
                <a:latin typeface="Calibri" pitchFamily="34" charset="0"/>
                <a:ea typeface="Times New Roman" pitchFamily="18" charset="0"/>
                <a:cs typeface="Calibri" pitchFamily="34" charset="0"/>
              </a:rPr>
              <a:t>your </a:t>
            </a:r>
            <a:r>
              <a:rPr lang="en-US" dirty="0">
                <a:solidFill>
                  <a:srgbClr val="000000"/>
                </a:solidFill>
                <a:latin typeface="Calibri" pitchFamily="34" charset="0"/>
                <a:ea typeface="Times New Roman" pitchFamily="18" charset="0"/>
                <a:cs typeface="Calibri" pitchFamily="34" charset="0"/>
              </a:rPr>
              <a:t>eyes during use of a solid state Ruby laser at a wavelength of 694 nm. Which laser eyewear </a:t>
            </a:r>
            <a:r>
              <a:rPr lang="en-US" dirty="0" smtClean="0">
                <a:solidFill>
                  <a:srgbClr val="000000"/>
                </a:solidFill>
                <a:latin typeface="Calibri" pitchFamily="34" charset="0"/>
                <a:ea typeface="Times New Roman" pitchFamily="18" charset="0"/>
                <a:cs typeface="Calibri" pitchFamily="34" charset="0"/>
              </a:rPr>
              <a:t>gives you</a:t>
            </a:r>
          </a:p>
          <a:p>
            <a:pPr marL="228600" indent="-228600"/>
            <a:r>
              <a:rPr lang="en-US" dirty="0" smtClean="0">
                <a:solidFill>
                  <a:srgbClr val="000000"/>
                </a:solidFill>
                <a:latin typeface="Calibri" pitchFamily="34" charset="0"/>
                <a:ea typeface="Times New Roman" pitchFamily="18" charset="0"/>
                <a:cs typeface="Calibri" pitchFamily="34" charset="0"/>
              </a:rPr>
              <a:t>the </a:t>
            </a:r>
            <a:r>
              <a:rPr lang="en-US" dirty="0">
                <a:solidFill>
                  <a:srgbClr val="000000"/>
                </a:solidFill>
                <a:latin typeface="Calibri" pitchFamily="34" charset="0"/>
                <a:ea typeface="Times New Roman" pitchFamily="18" charset="0"/>
                <a:cs typeface="Calibri" pitchFamily="34" charset="0"/>
              </a:rPr>
              <a:t>minimum protection </a:t>
            </a:r>
            <a:r>
              <a:rPr lang="en-US" dirty="0" smtClean="0">
                <a:solidFill>
                  <a:srgbClr val="000000"/>
                </a:solidFill>
                <a:latin typeface="Calibri" pitchFamily="34" charset="0"/>
                <a:ea typeface="Times New Roman" pitchFamily="18" charset="0"/>
                <a:cs typeface="Calibri" pitchFamily="34" charset="0"/>
              </a:rPr>
              <a:t>you need? </a:t>
            </a:r>
            <a:endParaRPr lang="en-US" dirty="0">
              <a:solidFill>
                <a:srgbClr val="000000"/>
              </a:solidFill>
              <a:latin typeface="Calibri" pitchFamily="34" charset="0"/>
              <a:ea typeface="Times New Roman" pitchFamily="18" charset="0"/>
              <a:cs typeface="Calibri"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B215E9-B26E-41A7-AC7B-967147A4CAA2}" type="slidenum">
              <a:rPr lang="en-US"/>
              <a:pPr/>
              <a:t>63</a:t>
            </a:fld>
            <a:endParaRPr lang="en-US"/>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custDataLst>
              <p:tags r:id="rId1"/>
            </p:custDataLst>
          </p:nvPr>
        </p:nvSpPr>
        <p:spPr/>
        <p:txBody>
          <a:bodyPr/>
          <a:lstStyle/>
          <a:p>
            <a:pPr marL="228600" indent="-228600"/>
            <a:r>
              <a:rPr lang="en-US" dirty="0" smtClean="0"/>
              <a:t>This </a:t>
            </a:r>
            <a:r>
              <a:rPr lang="en-US" dirty="0"/>
              <a:t>laser safety eyewear provides protection against lasers with wavelengths between 689 – 782 nm. Since the solid-state </a:t>
            </a:r>
            <a:r>
              <a:rPr lang="en-US" dirty="0" smtClean="0"/>
              <a:t>Ruby</a:t>
            </a:r>
          </a:p>
          <a:p>
            <a:pPr marL="228600" indent="-228600"/>
            <a:r>
              <a:rPr lang="en-US" dirty="0" smtClean="0"/>
              <a:t>laser </a:t>
            </a:r>
            <a:r>
              <a:rPr lang="en-US" dirty="0"/>
              <a:t>being used has a wavelength of 694 </a:t>
            </a:r>
            <a:r>
              <a:rPr lang="en-US" dirty="0" smtClean="0"/>
              <a:t>nm. </a:t>
            </a:r>
            <a:endParaRPr lang="en-US" dirty="0"/>
          </a:p>
          <a:p>
            <a:pPr marL="228600" indent="-228600"/>
            <a:endParaRPr lang="en-US" dirty="0"/>
          </a:p>
          <a:p>
            <a:pPr marL="228600" indent="-228600"/>
            <a:r>
              <a:rPr lang="en-US" dirty="0"/>
              <a:t>Example: Ruby, Krypton, CO</a:t>
            </a:r>
            <a:r>
              <a:rPr lang="en-US" baseline="-25000" dirty="0"/>
              <a:t>2</a:t>
            </a:r>
            <a:r>
              <a:rPr lang="en-US" dirty="0"/>
              <a:t>, and </a:t>
            </a:r>
            <a:r>
              <a:rPr lang="en-US" dirty="0" err="1"/>
              <a:t>excimer</a:t>
            </a:r>
            <a:r>
              <a:rPr lang="en-US" dirty="0"/>
              <a:t> laser: OD 7 @ 689-782 nm; OD 5 @ 681-789 nm</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E40759-1F6C-4125-8611-D4493050AEB8}" type="slidenum">
              <a:rPr lang="en-US"/>
              <a:pPr/>
              <a:t>64</a:t>
            </a:fld>
            <a:endParaRPr lang="en-US"/>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custDataLst>
              <p:tags r:id="rId1"/>
            </p:custDataLst>
          </p:nvPr>
        </p:nvSpPr>
        <p:spPr/>
        <p:txBody>
          <a:bodyPr/>
          <a:lstStyle/>
          <a:p>
            <a:r>
              <a:rPr lang="en-US" dirty="0"/>
              <a:t>The ability of a lens to filter out a laser’s wavelength is called its optical density (OD). </a:t>
            </a:r>
          </a:p>
          <a:p>
            <a:endParaRPr lang="en-US" dirty="0"/>
          </a:p>
          <a:p>
            <a:r>
              <a:rPr lang="en-US" dirty="0"/>
              <a:t>The relationship between optical density and the amount of light that is transmitted is shown in this table. For example, a safety eyewear that has no optical density ability (such as in regular prescription glasses) will allow 100% of light to pass through its lens. If the lens, however, was treated and it was rated with an optical density of 1, then only 10% of the light will pass through. If it had an optical density of 2, then only 1% of the laser beam would pass through…and so on.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48F218-DD0F-4B5D-96A8-D70653A8B991}" type="slidenum">
              <a:rPr lang="en-US"/>
              <a:pPr/>
              <a:t>65</a:t>
            </a:fld>
            <a:endParaRPr 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custDataLst>
              <p:tags r:id="rId1"/>
            </p:custDataLst>
          </p:nvPr>
        </p:nvSpPr>
        <p:spPr/>
        <p:txBody>
          <a:bodyPr/>
          <a:lstStyle/>
          <a:p>
            <a:r>
              <a:rPr lang="en-US" dirty="0"/>
              <a:t>In practical terms, this means that an optical density that’s too high may restrict your ability to see your work…and you’ll have trouble pointing or aiming your laser. An optical density that’s too low allows too much of the laser to pass through, and can damage your eyes. So how much light transmission is safe to be exposed to? Is it 10% or 1 millionth of a percent (0.0001)?  In other words, how do you know which Optical Density rating to choose?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3209E1-FAFC-4C42-A478-9E1F1C8EC3DE}" type="slidenum">
              <a:rPr lang="en-US"/>
              <a:pPr/>
              <a:t>66</a:t>
            </a:fld>
            <a:endParaRPr lang="en-US"/>
          </a:p>
        </p:txBody>
      </p:sp>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custDataLst>
              <p:tags r:id="rId1"/>
            </p:custDataLst>
          </p:nvPr>
        </p:nvSpPr>
        <p:spPr/>
        <p:txBody>
          <a:bodyPr/>
          <a:lstStyle/>
          <a:p>
            <a:r>
              <a:rPr lang="en-US" dirty="0"/>
              <a:t>The minimum optical density rating you should choose depends on how much power or energy your laser produces. For example, this sign indicates the presence of a class 3B laser with a maximum output power of 25 </a:t>
            </a:r>
            <a:r>
              <a:rPr lang="en-US" dirty="0" err="1"/>
              <a:t>mW</a:t>
            </a:r>
            <a:r>
              <a:rPr lang="en-US" dirty="0"/>
              <a:t>. This output power exceeds an optical density of 1, but can be used with safety eyewear that has an optical density of at least 2.</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0F6FC4-0070-4AC6-BDCD-4D2820C3BBA1}" type="slidenum">
              <a:rPr lang="en-US"/>
              <a:pPr/>
              <a:t>67</a:t>
            </a:fld>
            <a:endParaRPr lang="en-US"/>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custDataLst>
              <p:tags r:id="rId1"/>
            </p:custDataLst>
          </p:nvPr>
        </p:nvSpPr>
        <p:spPr/>
        <p:txBody>
          <a:bodyPr/>
          <a:lstStyle/>
          <a:p>
            <a:r>
              <a:rPr lang="en-US">
                <a:solidFill>
                  <a:srgbClr val="000000"/>
                </a:solidFill>
                <a:latin typeface="Calibri" pitchFamily="34" charset="0"/>
                <a:ea typeface="Times New Roman" pitchFamily="18" charset="0"/>
                <a:cs typeface="Calibri" pitchFamily="34" charset="0"/>
              </a:rPr>
              <a:t>Similar to the wavelength, laser safety eyewear is labeled with the optical density appropriate for its use, as shown in this example. </a:t>
            </a:r>
          </a:p>
          <a:p>
            <a:r>
              <a:rPr lang="en-US">
                <a:solidFill>
                  <a:srgbClr val="000000"/>
                </a:solidFill>
                <a:latin typeface="Calibri" pitchFamily="34" charset="0"/>
                <a:ea typeface="Times New Roman" pitchFamily="18" charset="0"/>
                <a:cs typeface="Calibri" pitchFamily="34" charset="0"/>
              </a:rPr>
              <a:t>This particular eye protection can be used with infrared light. If used with lasers with wavelengths between 800-839 nm, this eye protection will allow you to see one-tenth of a percent of the laser beam, since it has an optical density of 3.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3115DD-EF56-4EA6-9D5B-3ACD49BE253A}" type="slidenum">
              <a:rPr lang="en-US"/>
              <a:pPr/>
              <a:t>68</a:t>
            </a:fld>
            <a:endParaRPr lang="en-US"/>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custDataLst>
              <p:tags r:id="rId1"/>
            </p:custDataLst>
          </p:nvPr>
        </p:nvSpPr>
        <p:spPr/>
        <p:txBody>
          <a:bodyPr/>
          <a:lstStyle/>
          <a:p>
            <a:r>
              <a:rPr lang="en-US" dirty="0">
                <a:solidFill>
                  <a:srgbClr val="000000"/>
                </a:solidFill>
                <a:latin typeface="Calibri" pitchFamily="34" charset="0"/>
                <a:ea typeface="Times New Roman" pitchFamily="18" charset="0"/>
                <a:cs typeface="Calibri" pitchFamily="34" charset="0"/>
              </a:rPr>
              <a:t>Some eyewear is designed to protect against several types of lasers. The optical density curves shown here demonstrates protection across different laser ranges. </a:t>
            </a:r>
          </a:p>
          <a:p>
            <a:r>
              <a:rPr lang="en-US" dirty="0" smtClean="0">
                <a:solidFill>
                  <a:srgbClr val="000000"/>
                </a:solidFill>
                <a:latin typeface="Calibri" pitchFamily="34" charset="0"/>
                <a:ea typeface="Times New Roman" pitchFamily="18" charset="0"/>
                <a:cs typeface="Calibri" pitchFamily="34" charset="0"/>
              </a:rPr>
              <a:t>You have </a:t>
            </a:r>
            <a:r>
              <a:rPr lang="en-US" dirty="0">
                <a:solidFill>
                  <a:srgbClr val="000000"/>
                </a:solidFill>
                <a:latin typeface="Calibri" pitchFamily="34" charset="0"/>
                <a:ea typeface="Times New Roman" pitchFamily="18" charset="0"/>
                <a:cs typeface="Calibri" pitchFamily="34" charset="0"/>
              </a:rPr>
              <a:t>determined that </a:t>
            </a:r>
            <a:r>
              <a:rPr lang="en-US" dirty="0" smtClean="0">
                <a:solidFill>
                  <a:srgbClr val="000000"/>
                </a:solidFill>
                <a:latin typeface="Calibri" pitchFamily="34" charset="0"/>
                <a:ea typeface="Times New Roman" pitchFamily="18" charset="0"/>
                <a:cs typeface="Calibri" pitchFamily="34" charset="0"/>
              </a:rPr>
              <a:t>you need </a:t>
            </a:r>
            <a:r>
              <a:rPr lang="en-US" dirty="0">
                <a:solidFill>
                  <a:srgbClr val="000000"/>
                </a:solidFill>
                <a:latin typeface="Calibri" pitchFamily="34" charset="0"/>
                <a:ea typeface="Times New Roman" pitchFamily="18" charset="0"/>
                <a:cs typeface="Calibri" pitchFamily="34" charset="0"/>
              </a:rPr>
              <a:t>a high optical density of 6 to use with a laser that has a wavelength of 930 nm. Which safety eyewear can provide </a:t>
            </a:r>
            <a:r>
              <a:rPr lang="en-US" dirty="0" smtClean="0">
                <a:solidFill>
                  <a:srgbClr val="000000"/>
                </a:solidFill>
                <a:latin typeface="Calibri" pitchFamily="34" charset="0"/>
                <a:ea typeface="Times New Roman" pitchFamily="18" charset="0"/>
                <a:cs typeface="Calibri" pitchFamily="34" charset="0"/>
              </a:rPr>
              <a:t>you </a:t>
            </a:r>
            <a:r>
              <a:rPr lang="en-US" dirty="0">
                <a:solidFill>
                  <a:srgbClr val="000000"/>
                </a:solidFill>
                <a:latin typeface="Calibri" pitchFamily="34" charset="0"/>
                <a:ea typeface="Times New Roman" pitchFamily="18" charset="0"/>
                <a:cs typeface="Calibri" pitchFamily="34" charset="0"/>
              </a:rPr>
              <a:t>the protection </a:t>
            </a:r>
            <a:r>
              <a:rPr lang="en-US" dirty="0" smtClean="0">
                <a:solidFill>
                  <a:srgbClr val="000000"/>
                </a:solidFill>
                <a:latin typeface="Calibri" pitchFamily="34" charset="0"/>
                <a:ea typeface="Times New Roman" pitchFamily="18" charset="0"/>
                <a:cs typeface="Calibri" pitchFamily="34" charset="0"/>
              </a:rPr>
              <a:t>you need? </a:t>
            </a:r>
            <a:endParaRPr lang="en-US" dirty="0">
              <a:solidFill>
                <a:srgbClr val="000000"/>
              </a:solidFill>
              <a:latin typeface="Calibri" pitchFamily="34" charset="0"/>
              <a:ea typeface="Times New Roman" pitchFamily="18" charset="0"/>
              <a:cs typeface="Calibri"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4FDE1D-EC0E-49D0-BB69-99EBEF642E6C}" type="slidenum">
              <a:rPr lang="en-US"/>
              <a:pPr/>
              <a:t>69</a:t>
            </a:fld>
            <a:endParaRPr lang="en-US"/>
          </a:p>
        </p:txBody>
      </p:sp>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custDataLst>
              <p:tags r:id="rId1"/>
            </p:custDataLst>
          </p:nvPr>
        </p:nvSpPr>
        <p:spPr/>
        <p:txBody>
          <a:bodyPr/>
          <a:lstStyle/>
          <a:p>
            <a:r>
              <a:rPr lang="en-US" dirty="0" smtClean="0"/>
              <a:t>The </a:t>
            </a:r>
            <a:r>
              <a:rPr lang="en-US" dirty="0"/>
              <a:t>safety eyewear is labeled with the correct optical density of “6”, and can sufficiently protect against a wavelength of “930 nm”.</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3A3498-5ABC-4DF6-86C6-D7680640BBED}" type="slidenum">
              <a:rPr lang="en-US"/>
              <a:pPr/>
              <a:t>70</a:t>
            </a:fld>
            <a:endParaRPr lang="en-US"/>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custDataLst>
              <p:tags r:id="rId1"/>
            </p:custDataLst>
          </p:nvPr>
        </p:nvSpPr>
        <p:spPr/>
        <p:txBody>
          <a:bodyPr/>
          <a:lstStyle/>
          <a:p>
            <a:r>
              <a:rPr lang="en-US"/>
              <a:t>In general, orange eyewear is commonly used for protection against blue and green laser beams, such as the gas-ion argon and krypton lasers. Green eyewear is typically used for protection against high-powered lasers, such as solid state Nd:YAG, gas-ion argon, and excimer lasers.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EC2210-B51E-4235-8050-7986B3E80B1B}" type="slidenum">
              <a:rPr lang="en-US"/>
              <a:pPr/>
              <a:t>8</a:t>
            </a:fld>
            <a:endParaRPr lang="en-US"/>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custDataLst>
              <p:tags r:id="rId1"/>
            </p:custDataLst>
          </p:nvPr>
        </p:nvSpPr>
        <p:spPr/>
        <p:txBody>
          <a:bodyPr/>
          <a:lstStyle/>
          <a:p>
            <a:pPr marL="228600" indent="-228600"/>
            <a:r>
              <a:rPr lang="en-US" dirty="0">
                <a:solidFill>
                  <a:srgbClr val="000000"/>
                </a:solidFill>
                <a:cs typeface="Times New Roman" pitchFamily="18" charset="0"/>
              </a:rPr>
              <a:t>Knowing how a laser works enables you to better control the laser beam.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761989-C027-4146-BE78-26EBE1F0A97B}" type="slidenum">
              <a:rPr lang="en-US"/>
              <a:pPr/>
              <a:t>71</a:t>
            </a:fld>
            <a:endParaRPr lang="en-US"/>
          </a:p>
        </p:txBody>
      </p:sp>
      <p:sp>
        <p:nvSpPr>
          <p:cNvPr id="395266" name="Rectangle 2"/>
          <p:cNvSpPr>
            <a:spLocks noGrp="1" noRot="1" noChangeAspect="1" noChangeArrowheads="1" noTextEdit="1"/>
          </p:cNvSpPr>
          <p:nvPr>
            <p:ph type="sldImg"/>
          </p:nvPr>
        </p:nvSpPr>
        <p:spPr>
          <a:ln/>
        </p:spPr>
      </p:sp>
      <p:sp>
        <p:nvSpPr>
          <p:cNvPr id="395267" name="Rectangle 3"/>
          <p:cNvSpPr>
            <a:spLocks noGrp="1" noChangeArrowheads="1"/>
          </p:cNvSpPr>
          <p:nvPr>
            <p:ph type="body" idx="1"/>
            <p:custDataLst>
              <p:tags r:id="rId1"/>
            </p:custDataLst>
          </p:nvPr>
        </p:nvSpPr>
        <p:spPr/>
        <p:txBody>
          <a:bodyPr/>
          <a:lstStyle/>
          <a:p>
            <a:r>
              <a:rPr lang="en-US"/>
              <a:t>In addition to the optical density and wavelength, make sure to select safety eyewear based on proper fit, field of vision, whether prescriptive lenses are required, whether they allow you to see the glow on sensor cards (if used), and the possibility of degradation (such as photo-bleaching).</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3E3051-ADC6-48FF-A876-08E6AD7122C4}" type="slidenum">
              <a:rPr lang="en-US"/>
              <a:pPr/>
              <a:t>72</a:t>
            </a:fld>
            <a:endParaRPr lang="en-US"/>
          </a:p>
        </p:txBody>
      </p:sp>
      <p:sp>
        <p:nvSpPr>
          <p:cNvPr id="436226" name="Rectangle 2"/>
          <p:cNvSpPr>
            <a:spLocks noGrp="1" noRot="1" noChangeAspect="1" noChangeArrowheads="1" noTextEdit="1"/>
          </p:cNvSpPr>
          <p:nvPr>
            <p:ph type="sldImg"/>
          </p:nvPr>
        </p:nvSpPr>
        <p:spPr>
          <a:xfrm>
            <a:off x="1258888" y="719138"/>
            <a:ext cx="4800600" cy="3600450"/>
          </a:xfrm>
          <a:ln/>
        </p:spPr>
      </p:sp>
      <p:sp>
        <p:nvSpPr>
          <p:cNvPr id="436227" name="Rectangle 3"/>
          <p:cNvSpPr>
            <a:spLocks noGrp="1" noChangeArrowheads="1"/>
          </p:cNvSpPr>
          <p:nvPr>
            <p:ph type="body" idx="1"/>
            <p:custDataLst>
              <p:tags r:id="rId1"/>
            </p:custDataLst>
          </p:nvPr>
        </p:nvSpPr>
        <p:spPr>
          <a:xfrm>
            <a:off x="731838" y="4560888"/>
            <a:ext cx="5851525" cy="4321175"/>
          </a:xfrm>
          <a:noFill/>
        </p:spPr>
        <p:txBody>
          <a:bodyPr lIns="96618" tIns="48309" rIns="96618" bIns="48309"/>
          <a:lstStyle/>
          <a:p>
            <a:pPr marL="228600" indent="-228600">
              <a:buFont typeface="Wingdings" pitchFamily="2" charset="2"/>
              <a:buNone/>
            </a:pPr>
            <a:r>
              <a:rPr lang="en-US" dirty="0">
                <a:solidFill>
                  <a:srgbClr val="000000"/>
                </a:solidFill>
                <a:latin typeface="Cambria" pitchFamily="18" charset="0"/>
                <a:ea typeface="Times New Roman" pitchFamily="18" charset="0"/>
                <a:cs typeface="Cambria" pitchFamily="18" charset="0"/>
              </a:rPr>
              <a:t>As a reminder, ensure that you:</a:t>
            </a:r>
          </a:p>
          <a:p>
            <a:pPr marL="228600" indent="-228600">
              <a:buFont typeface="Wingdings" pitchFamily="2" charset="2"/>
              <a:buAutoNum type="arabicPeriod"/>
            </a:pPr>
            <a:r>
              <a:rPr lang="en-US" dirty="0">
                <a:solidFill>
                  <a:srgbClr val="000000"/>
                </a:solidFill>
                <a:latin typeface="Cambria" pitchFamily="18" charset="0"/>
                <a:ea typeface="Times New Roman" pitchFamily="18" charset="0"/>
                <a:cs typeface="Cambria" pitchFamily="18" charset="0"/>
              </a:rPr>
              <a:t>Differentiate between laser classes and the different parts of a laser</a:t>
            </a:r>
          </a:p>
          <a:p>
            <a:pPr marL="228600" indent="-228600">
              <a:buFont typeface="Wingdings" pitchFamily="2" charset="2"/>
              <a:buAutoNum type="arabicPeriod"/>
            </a:pPr>
            <a:r>
              <a:rPr lang="en-US" dirty="0">
                <a:solidFill>
                  <a:srgbClr val="000000"/>
                </a:solidFill>
                <a:latin typeface="Cambria" pitchFamily="18" charset="0"/>
                <a:ea typeface="Times New Roman" pitchFamily="18" charset="0"/>
                <a:cs typeface="Cambria" pitchFamily="18" charset="0"/>
              </a:rPr>
              <a:t>Identify hazards (including both the biological effects of lasers, as well as the non-beam dangers presented), and</a:t>
            </a:r>
          </a:p>
          <a:p>
            <a:pPr marL="228600" indent="-228600">
              <a:buFont typeface="Wingdings" pitchFamily="2" charset="2"/>
              <a:buAutoNum type="arabicPeriod"/>
            </a:pPr>
            <a:r>
              <a:rPr lang="en-US" dirty="0">
                <a:solidFill>
                  <a:srgbClr val="000000"/>
                </a:solidFill>
                <a:latin typeface="Cambria" pitchFamily="18" charset="0"/>
                <a:ea typeface="Times New Roman" pitchFamily="18" charset="0"/>
                <a:cs typeface="Cambria" pitchFamily="18" charset="0"/>
              </a:rPr>
              <a:t>Implement controls (including engineering and administrative controls, good work practices, and the use of PPE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DE0F19-3A0D-4896-996A-0FDE733D9166}" type="slidenum">
              <a:rPr lang="en-US" smtClean="0"/>
              <a:pPr/>
              <a:t>73</a:t>
            </a:fld>
            <a:endParaRPr lang="en-US"/>
          </a:p>
        </p:txBody>
      </p:sp>
    </p:spTree>
    <p:extLst>
      <p:ext uri="{BB962C8B-B14F-4D97-AF65-F5344CB8AC3E}">
        <p14:creationId xmlns:p14="http://schemas.microsoft.com/office/powerpoint/2010/main" val="3885290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11BBA0-E055-4576-B970-9E58AFAB5995}" type="slidenum">
              <a:rPr lang="en-US"/>
              <a:pPr/>
              <a:t>9</a:t>
            </a:fld>
            <a:endParaRPr lang="en-US"/>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custDataLst>
              <p:tags r:id="rId1"/>
            </p:custDataLst>
          </p:nvPr>
        </p:nvSpPr>
        <p:spPr/>
        <p:txBody>
          <a:bodyPr/>
          <a:lstStyle/>
          <a:p>
            <a:pPr marL="228600" indent="-228600"/>
            <a:r>
              <a:rPr lang="en-US" dirty="0" smtClean="0">
                <a:solidFill>
                  <a:srgbClr val="000000"/>
                </a:solidFill>
                <a:cs typeface="Times New Roman" pitchFamily="18" charset="0"/>
              </a:rPr>
              <a:t>You </a:t>
            </a:r>
            <a:r>
              <a:rPr lang="en-US" dirty="0">
                <a:solidFill>
                  <a:srgbClr val="000000"/>
                </a:solidFill>
                <a:cs typeface="Times New Roman" pitchFamily="18" charset="0"/>
              </a:rPr>
              <a:t>can control the output power of the laser by adjusting the pump</a:t>
            </a:r>
            <a:r>
              <a:rPr lang="en-US" dirty="0" smtClean="0">
                <a:solidFill>
                  <a:srgbClr val="000000"/>
                </a:solidFill>
                <a:cs typeface="Times New Roman" pitchFamily="18" charset="0"/>
              </a:rPr>
              <a:t>.</a:t>
            </a:r>
            <a:endParaRPr lang="en-US" dirty="0">
              <a:solidFill>
                <a:srgbClr val="000000"/>
              </a:solidFill>
              <a:cs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CF5E11-9C68-4C8C-9C5C-9D7603E88A7C}" type="slidenum">
              <a:rPr lang="en-US"/>
              <a:pPr/>
              <a:t>10</a:t>
            </a:fld>
            <a:endParaRPr lang="en-US"/>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custDataLst>
              <p:tags r:id="rId1"/>
            </p:custDataLst>
          </p:nvPr>
        </p:nvSpPr>
        <p:spPr/>
        <p:txBody>
          <a:bodyPr/>
          <a:lstStyle/>
          <a:p>
            <a:pPr marL="228600" indent="-228600"/>
            <a:r>
              <a:rPr lang="en-US" dirty="0" smtClean="0">
                <a:solidFill>
                  <a:srgbClr val="000000"/>
                </a:solidFill>
                <a:cs typeface="Times New Roman" pitchFamily="18" charset="0"/>
              </a:rPr>
              <a:t>You </a:t>
            </a:r>
            <a:r>
              <a:rPr lang="en-US" dirty="0">
                <a:solidFill>
                  <a:srgbClr val="000000"/>
                </a:solidFill>
                <a:cs typeface="Times New Roman" pitchFamily="18" charset="0"/>
              </a:rPr>
              <a:t>can adjust the stability of a beam by working with the partially transmitting mirror (also known as an optical resonator).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6.tiff"/><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6.tiff"/><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smtClean="0"/>
            </a:lvl1pPr>
          </a:lstStyle>
          <a:p>
            <a:pPr>
              <a:defRPr/>
            </a:pPr>
            <a:fld id="{6AF2E19B-16BB-4418-BC71-DB1346029FB1}" type="slidenum">
              <a:rPr lang="en-US" altLang="en-US"/>
              <a:pPr>
                <a:defRPr/>
              </a:pPr>
              <a:t>‹#›</a:t>
            </a:fld>
            <a:endParaRPr lang="en-US" altLang="en-US"/>
          </a:p>
        </p:txBody>
      </p:sp>
    </p:spTree>
    <p:extLst>
      <p:ext uri="{BB962C8B-B14F-4D97-AF65-F5344CB8AC3E}">
        <p14:creationId xmlns:p14="http://schemas.microsoft.com/office/powerpoint/2010/main" val="373475438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smtClean="0"/>
            </a:lvl1pPr>
          </a:lstStyle>
          <a:p>
            <a:pPr>
              <a:defRPr/>
            </a:pPr>
            <a:fld id="{9E11C21E-E369-417B-802B-70C3B5F2F2CB}" type="slidenum">
              <a:rPr lang="en-US" altLang="en-US"/>
              <a:pPr>
                <a:defRPr/>
              </a:pPr>
              <a:t>‹#›</a:t>
            </a:fld>
            <a:endParaRPr lang="en-US" altLang="en-US"/>
          </a:p>
        </p:txBody>
      </p:sp>
    </p:spTree>
    <p:extLst>
      <p:ext uri="{BB962C8B-B14F-4D97-AF65-F5344CB8AC3E}">
        <p14:creationId xmlns:p14="http://schemas.microsoft.com/office/powerpoint/2010/main" val="322597172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smtClean="0"/>
            </a:lvl1pPr>
          </a:lstStyle>
          <a:p>
            <a:pPr>
              <a:defRPr/>
            </a:pPr>
            <a:fld id="{8A49075F-ABA5-4460-A1AB-D8D546F8B8A6}" type="slidenum">
              <a:rPr lang="en-US" altLang="en-US"/>
              <a:pPr>
                <a:defRPr/>
              </a:pPr>
              <a:t>‹#›</a:t>
            </a:fld>
            <a:endParaRPr lang="en-US" altLang="en-US"/>
          </a:p>
        </p:txBody>
      </p:sp>
    </p:spTree>
    <p:extLst>
      <p:ext uri="{BB962C8B-B14F-4D97-AF65-F5344CB8AC3E}">
        <p14:creationId xmlns:p14="http://schemas.microsoft.com/office/powerpoint/2010/main" val="404447673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 name="MMC_CoverShape"/>
          <p:cNvGrpSpPr/>
          <p:nvPr>
            <p:custDataLst>
              <p:tags r:id="rId1"/>
            </p:custDataLst>
          </p:nvPr>
        </p:nvGrpSpPr>
        <p:grpSpPr>
          <a:xfrm>
            <a:off x="0" y="2616201"/>
            <a:ext cx="9142489" cy="3657601"/>
            <a:chOff x="0" y="2616200"/>
            <a:chExt cx="9601201" cy="3657601"/>
          </a:xfrm>
        </p:grpSpPr>
        <p:sp>
          <p:nvSpPr>
            <p:cNvPr id="2" name="Freeform 1"/>
            <p:cNvSpPr/>
            <p:nvPr userDrawn="1"/>
          </p:nvSpPr>
          <p:spPr bwMode="auto">
            <a:xfrm>
              <a:off x="0" y="2616200"/>
              <a:ext cx="914401" cy="3657601"/>
            </a:xfrm>
            <a:custGeom>
              <a:avLst/>
              <a:gdLst/>
              <a:ahLst/>
              <a:cxnLst/>
              <a:rect l="0" t="0" r="0" b="0"/>
              <a:pathLst>
                <a:path w="914401" h="3657601">
                  <a:moveTo>
                    <a:pt x="0" y="0"/>
                  </a:moveTo>
                  <a:lnTo>
                    <a:pt x="914400" y="0"/>
                  </a:lnTo>
                  <a:lnTo>
                    <a:pt x="711200" y="3657600"/>
                  </a:lnTo>
                  <a:lnTo>
                    <a:pt x="0" y="3657600"/>
                  </a:lnTo>
                </a:path>
              </a:pathLst>
            </a:custGeom>
            <a:solidFill>
              <a:schemeClr val="folHlink"/>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marL="0" marR="0" indent="0" algn="ctr" defTabSz="914400" rtl="0" eaLnBrk="1" fontAlgn="base" latinLnBrk="0" hangingPunct="1">
                <a:lnSpc>
                  <a:spcPct val="86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p:txBody>
        </p:sp>
        <p:sp>
          <p:nvSpPr>
            <p:cNvPr id="3" name="Freeform 2"/>
            <p:cNvSpPr/>
            <p:nvPr userDrawn="1"/>
          </p:nvSpPr>
          <p:spPr bwMode="auto">
            <a:xfrm>
              <a:off x="457200" y="2616200"/>
              <a:ext cx="8940801" cy="3657601"/>
            </a:xfrm>
            <a:custGeom>
              <a:avLst/>
              <a:gdLst/>
              <a:ahLst/>
              <a:cxnLst/>
              <a:rect l="0" t="0" r="0" b="0"/>
              <a:pathLst>
                <a:path w="8940801" h="3657601">
                  <a:moveTo>
                    <a:pt x="0" y="3657600"/>
                  </a:moveTo>
                  <a:lnTo>
                    <a:pt x="457200" y="0"/>
                  </a:lnTo>
                  <a:lnTo>
                    <a:pt x="8940800" y="3657600"/>
                  </a:lnTo>
                </a:path>
              </a:pathLst>
            </a:custGeom>
            <a:solidFill>
              <a:schemeClr val="accent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marL="0" marR="0" indent="0" algn="ctr" defTabSz="914400" rtl="0" eaLnBrk="1" fontAlgn="base" latinLnBrk="0" hangingPunct="1">
                <a:lnSpc>
                  <a:spcPct val="86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p:txBody>
        </p:sp>
        <p:sp>
          <p:nvSpPr>
            <p:cNvPr id="4" name="Freeform 3"/>
            <p:cNvSpPr/>
            <p:nvPr userDrawn="1"/>
          </p:nvSpPr>
          <p:spPr bwMode="auto">
            <a:xfrm>
              <a:off x="914400" y="2616200"/>
              <a:ext cx="8686801" cy="3657601"/>
            </a:xfrm>
            <a:custGeom>
              <a:avLst/>
              <a:gdLst/>
              <a:ahLst/>
              <a:cxnLst/>
              <a:rect l="0" t="0" r="0" b="0"/>
              <a:pathLst>
                <a:path w="8686801" h="3657601">
                  <a:moveTo>
                    <a:pt x="8229600" y="3657600"/>
                  </a:moveTo>
                  <a:lnTo>
                    <a:pt x="0" y="0"/>
                  </a:lnTo>
                  <a:lnTo>
                    <a:pt x="8686800" y="1371600"/>
                  </a:lnTo>
                  <a:lnTo>
                    <a:pt x="8686800" y="3657600"/>
                  </a:lnTo>
                </a:path>
              </a:pathLst>
            </a:custGeom>
            <a:solidFill>
              <a:schemeClr val="accent1"/>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marL="0" marR="0" indent="0" algn="ctr" defTabSz="914400" rtl="0" eaLnBrk="1" fontAlgn="base" latinLnBrk="0" hangingPunct="1">
                <a:lnSpc>
                  <a:spcPct val="86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p:txBody>
        </p:sp>
      </p:grpSp>
      <p:sp>
        <p:nvSpPr>
          <p:cNvPr id="8194" name="PresentationTitle"/>
          <p:cNvSpPr>
            <a:spLocks noGrp="1" noChangeArrowheads="1"/>
          </p:cNvSpPr>
          <p:nvPr>
            <p:ph type="ctrTitle"/>
            <p:custDataLst>
              <p:tags r:id="rId2"/>
            </p:custDataLst>
          </p:nvPr>
        </p:nvSpPr>
        <p:spPr>
          <a:xfrm>
            <a:off x="854085" y="1243014"/>
            <a:ext cx="7840953" cy="529376"/>
          </a:xfrm>
        </p:spPr>
        <p:txBody>
          <a:bodyPr tIns="0" rIns="0" bIns="0">
            <a:spAutoFit/>
          </a:bodyPr>
          <a:lstStyle>
            <a:lvl1pPr>
              <a:lnSpc>
                <a:spcPct val="86000"/>
              </a:lnSpc>
              <a:defRPr sz="4000"/>
            </a:lvl1pPr>
          </a:lstStyle>
          <a:p>
            <a:pPr lvl="0"/>
            <a:r>
              <a:rPr lang="en-US" noProof="0" smtClean="0"/>
              <a:t>Click to edit Master title style</a:t>
            </a:r>
            <a:endParaRPr lang="en-US" noProof="0" dirty="0" smtClean="0"/>
          </a:p>
        </p:txBody>
      </p:sp>
      <p:sp>
        <p:nvSpPr>
          <p:cNvPr id="8388" name="Date"/>
          <p:cNvSpPr>
            <a:spLocks noGrp="1" noChangeArrowheads="1"/>
          </p:cNvSpPr>
          <p:nvPr>
            <p:ph type="subTitle" sz="quarter" idx="1"/>
            <p:custDataLst>
              <p:tags r:id="rId3"/>
            </p:custDataLst>
          </p:nvPr>
        </p:nvSpPr>
        <p:spPr>
          <a:xfrm>
            <a:off x="861643" y="1998663"/>
            <a:ext cx="4621129" cy="228600"/>
          </a:xfrm>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0" indent="0">
              <a:lnSpc>
                <a:spcPct val="83000"/>
              </a:lnSpc>
              <a:spcBef>
                <a:spcPct val="0"/>
              </a:spcBef>
              <a:buFontTx/>
              <a:buNone/>
              <a:defRPr sz="1800">
                <a:solidFill>
                  <a:schemeClr val="accent2"/>
                </a:solidFill>
              </a:defRPr>
            </a:lvl1pPr>
          </a:lstStyle>
          <a:p>
            <a:pPr lvl="0"/>
            <a:r>
              <a:rPr lang="en-US" noProof="0" smtClean="0"/>
              <a:t>Click to edit Master subtitle style</a:t>
            </a:r>
          </a:p>
        </p:txBody>
      </p:sp>
      <p:pic>
        <p:nvPicPr>
          <p:cNvPr id="6" name="Picture 5"/>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869262" y="477901"/>
            <a:ext cx="3578631" cy="22860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784901" y="6459474"/>
            <a:ext cx="905542" cy="143256"/>
          </a:xfrm>
          <a:prstGeom prst="rect">
            <a:avLst/>
          </a:prstGeom>
        </p:spPr>
      </p:pic>
      <p:pic>
        <p:nvPicPr>
          <p:cNvPr id="8" name="Picture 7"/>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4592779" y="574675"/>
            <a:ext cx="1456993" cy="89916"/>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2588"/>
            <a:ext cx="8019820" cy="690562"/>
          </a:xfrm>
        </p:spPr>
        <p:txBody>
          <a:bodyPr/>
          <a:lstStyle>
            <a:lvl1pPr>
              <a:defRPr sz="4000"/>
            </a:lvl1pPr>
          </a:lstStyle>
          <a:p>
            <a:r>
              <a:rPr lang="en-US" smtClean="0"/>
              <a:t>Click to edit Master title style</a:t>
            </a:r>
            <a:endParaRPr lang="en-US" dirty="0"/>
          </a:p>
        </p:txBody>
      </p:sp>
      <p:sp>
        <p:nvSpPr>
          <p:cNvPr id="3" name="Content Placeholder 2"/>
          <p:cNvSpPr>
            <a:spLocks noGrp="1"/>
          </p:cNvSpPr>
          <p:nvPr>
            <p:ph idx="1"/>
          </p:nvPr>
        </p:nvSpPr>
        <p:spPr>
          <a:xfrm>
            <a:off x="685800" y="1277939"/>
            <a:ext cx="801982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A4608A43-1D07-42F9-8057-D687A064FE93}" type="slidenum">
              <a:rPr lang="en-US" altLang="en-US" smtClean="0"/>
              <a:pPr>
                <a:defRPr/>
              </a:pPr>
              <a:t>‹#›</a:t>
            </a:fld>
            <a:endParaRPr lang="en-US" altLang="en-US"/>
          </a:p>
        </p:txBody>
      </p:sp>
      <p:sp>
        <p:nvSpPr>
          <p:cNvPr id="5" name="Date Placeholder 4"/>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755717369"/>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571" y="4406901"/>
            <a:ext cx="7771417"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571" y="2906713"/>
            <a:ext cx="7771417"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B1A9B0DC-098F-4CBA-837D-0734BD82A4B2}" type="slidenum">
              <a:rPr lang="en-US" altLang="en-US" smtClean="0"/>
              <a:pPr>
                <a:defRPr/>
              </a:pPr>
              <a:t>‹#›</a:t>
            </a:fld>
            <a:endParaRPr lang="en-US" altLang="en-US"/>
          </a:p>
        </p:txBody>
      </p:sp>
      <p:sp>
        <p:nvSpPr>
          <p:cNvPr id="5" name="Date Placeholder 4"/>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218740953"/>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3845" y="1277939"/>
            <a:ext cx="4063328"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292" y="1277939"/>
            <a:ext cx="4063328"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694F7C72-BE2B-405D-8666-F1C6A312B4FA}" type="slidenum">
              <a:rPr lang="en-US" altLang="en-US" smtClean="0"/>
              <a:pPr>
                <a:defRPr/>
              </a:pPr>
              <a:t>‹#›</a:t>
            </a:fld>
            <a:endParaRPr lang="en-US" altLang="en-US"/>
          </a:p>
        </p:txBody>
      </p:sp>
      <p:sp>
        <p:nvSpPr>
          <p:cNvPr id="6" name="Date Placeholder 5"/>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533163891"/>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520" y="274638"/>
            <a:ext cx="823096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6520" y="1535113"/>
            <a:ext cx="404065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6520" y="2174875"/>
            <a:ext cx="40406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16" y="1535113"/>
            <a:ext cx="404216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16" y="2174875"/>
            <a:ext cx="404216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349E5902-1A94-4BA2-9AA3-54DE9C3AA564}" type="slidenum">
              <a:rPr lang="en-US" altLang="en-US" smtClean="0"/>
              <a:pPr>
                <a:defRPr/>
              </a:pPr>
              <a:t>‹#›</a:t>
            </a:fld>
            <a:endParaRPr lang="en-US" altLang="en-US"/>
          </a:p>
        </p:txBody>
      </p:sp>
      <p:sp>
        <p:nvSpPr>
          <p:cNvPr id="8" name="Date Placeholder 7"/>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3618530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FFF037CD-A42C-4619-A688-2221D46B82D2}" type="slidenum">
              <a:rPr lang="en-US" altLang="en-US" smtClean="0"/>
              <a:pPr>
                <a:defRPr/>
              </a:pPr>
              <a:t>‹#›</a:t>
            </a:fld>
            <a:endParaRPr lang="en-US" altLang="en-US"/>
          </a:p>
        </p:txBody>
      </p:sp>
      <p:sp>
        <p:nvSpPr>
          <p:cNvPr id="4" name="Date Placeholder 3"/>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80327697"/>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AF13BD6F-1E33-4E73-8B10-B50E138AB0B2}" type="slidenum">
              <a:rPr lang="en-US" altLang="en-US" smtClean="0"/>
              <a:pPr>
                <a:defRPr/>
              </a:pPr>
              <a:t>‹#›</a:t>
            </a:fld>
            <a:endParaRPr lang="en-US" altLang="en-US"/>
          </a:p>
        </p:txBody>
      </p:sp>
      <p:sp>
        <p:nvSpPr>
          <p:cNvPr id="3" name="Date Placeholder 2"/>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25145963"/>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520" y="273050"/>
            <a:ext cx="3009705"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5" y="273051"/>
            <a:ext cx="511241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520" y="1435101"/>
            <a:ext cx="300970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4AFF506F-62FB-4A9B-85BD-5FD701069B01}" type="slidenum">
              <a:rPr lang="en-US" altLang="en-US" smtClean="0"/>
              <a:pPr>
                <a:defRPr/>
              </a:pPr>
              <a:t>‹#›</a:t>
            </a:fld>
            <a:endParaRPr lang="en-US" altLang="en-US"/>
          </a:p>
        </p:txBody>
      </p:sp>
      <p:sp>
        <p:nvSpPr>
          <p:cNvPr id="6" name="Date Placeholder 5"/>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87472570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smtClean="0"/>
            </a:lvl1pPr>
          </a:lstStyle>
          <a:p>
            <a:pPr>
              <a:defRPr/>
            </a:pPr>
            <a:fld id="{B650BC12-16BC-499B-8252-F2AB1438627D}" type="slidenum">
              <a:rPr lang="en-US" altLang="en-US"/>
              <a:pPr>
                <a:defRPr/>
              </a:pPr>
              <a:t>‹#›</a:t>
            </a:fld>
            <a:endParaRPr lang="en-US" altLang="en-US"/>
          </a:p>
        </p:txBody>
      </p:sp>
    </p:spTree>
    <p:extLst>
      <p:ext uri="{BB962C8B-B14F-4D97-AF65-F5344CB8AC3E}">
        <p14:creationId xmlns:p14="http://schemas.microsoft.com/office/powerpoint/2010/main" val="57084804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22" y="4800600"/>
            <a:ext cx="5485796"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822" y="612775"/>
            <a:ext cx="5485796"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822" y="5367338"/>
            <a:ext cx="548579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441A9EAC-A8B8-45E4-8627-1A109174A8D1}" type="slidenum">
              <a:rPr lang="en-US" altLang="en-US" smtClean="0"/>
              <a:pPr>
                <a:defRPr/>
              </a:pPr>
              <a:t>‹#›</a:t>
            </a:fld>
            <a:endParaRPr lang="en-US" altLang="en-US"/>
          </a:p>
        </p:txBody>
      </p:sp>
      <p:sp>
        <p:nvSpPr>
          <p:cNvPr id="6" name="Date Placeholder 5"/>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729451759"/>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75CD0CAE-FA22-4C16-A873-26A39A5FA5BB}" type="slidenum">
              <a:rPr lang="en-US" altLang="en-US" smtClean="0"/>
              <a:pPr>
                <a:defRPr/>
              </a:pPr>
              <a:t>‹#›</a:t>
            </a:fld>
            <a:endParaRPr lang="en-US" altLang="en-US"/>
          </a:p>
        </p:txBody>
      </p:sp>
      <p:sp>
        <p:nvSpPr>
          <p:cNvPr id="5" name="Date Placeholder 4"/>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816837951"/>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7676" y="382588"/>
            <a:ext cx="2067944" cy="5883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3845" y="382588"/>
            <a:ext cx="6058712" cy="5883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D107B41A-27DC-4692-86FF-DCE15480248E}" type="slidenum">
              <a:rPr lang="en-US" altLang="en-US" smtClean="0"/>
              <a:pPr>
                <a:defRPr/>
              </a:pPr>
              <a:t>‹#›</a:t>
            </a:fld>
            <a:endParaRPr lang="en-US" altLang="en-US"/>
          </a:p>
        </p:txBody>
      </p:sp>
      <p:sp>
        <p:nvSpPr>
          <p:cNvPr id="5" name="Date Placeholder 4"/>
          <p:cNvSpPr>
            <a:spLocks noGrp="1"/>
          </p:cNvSpPr>
          <p:nvPr>
            <p:ph type="dt" sz="half"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4074516909"/>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a:xfrm>
            <a:off x="304800" y="6410848"/>
            <a:ext cx="3581400" cy="365760"/>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596581E-A4E2-4F62-89D6-E6D9A24E89F8}" type="slidenum">
              <a:rPr lang="en-US" altLang="en-US" smtClean="0"/>
              <a:pPr>
                <a:defRPr/>
              </a:pPr>
              <a:t>‹#›</a:t>
            </a:fld>
            <a:endParaRPr lang="en-US" altLang="en-US"/>
          </a:p>
        </p:txBody>
      </p:sp>
    </p:spTree>
    <p:extLst>
      <p:ext uri="{BB962C8B-B14F-4D97-AF65-F5344CB8AC3E}">
        <p14:creationId xmlns:p14="http://schemas.microsoft.com/office/powerpoint/2010/main" val="76104092"/>
      </p:ext>
    </p:extLst>
  </p:cSld>
  <p:clrMapOvr>
    <a:masterClrMapping/>
  </p:clrMapOvr>
  <p:timing>
    <p:tnLst>
      <p:par>
        <p:cTn id="1" dur="indefinite" restart="never" nodeType="tmRoot"/>
      </p:par>
    </p:tnLst>
  </p:timing>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 name="MMC_CoverShape"/>
          <p:cNvGrpSpPr/>
          <p:nvPr>
            <p:custDataLst>
              <p:tags r:id="rId1"/>
            </p:custDataLst>
          </p:nvPr>
        </p:nvGrpSpPr>
        <p:grpSpPr>
          <a:xfrm>
            <a:off x="0" y="2616201"/>
            <a:ext cx="9142489" cy="3657601"/>
            <a:chOff x="0" y="2616200"/>
            <a:chExt cx="9601201" cy="3657601"/>
          </a:xfrm>
        </p:grpSpPr>
        <p:sp>
          <p:nvSpPr>
            <p:cNvPr id="2" name="Freeform 1"/>
            <p:cNvSpPr/>
            <p:nvPr userDrawn="1"/>
          </p:nvSpPr>
          <p:spPr bwMode="auto">
            <a:xfrm>
              <a:off x="0" y="2616200"/>
              <a:ext cx="914401" cy="3657601"/>
            </a:xfrm>
            <a:custGeom>
              <a:avLst/>
              <a:gdLst/>
              <a:ahLst/>
              <a:cxnLst/>
              <a:rect l="0" t="0" r="0" b="0"/>
              <a:pathLst>
                <a:path w="914401" h="3657601">
                  <a:moveTo>
                    <a:pt x="0" y="0"/>
                  </a:moveTo>
                  <a:lnTo>
                    <a:pt x="914400" y="0"/>
                  </a:lnTo>
                  <a:lnTo>
                    <a:pt x="711200" y="3657600"/>
                  </a:lnTo>
                  <a:lnTo>
                    <a:pt x="0" y="3657600"/>
                  </a:lnTo>
                </a:path>
              </a:pathLst>
            </a:custGeom>
            <a:solidFill>
              <a:schemeClr val="folHlink"/>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marL="0" marR="0" indent="0" algn="ctr" defTabSz="914400" rtl="0" eaLnBrk="1" fontAlgn="base" latinLnBrk="0" hangingPunct="1">
                <a:lnSpc>
                  <a:spcPct val="86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p:txBody>
        </p:sp>
        <p:sp>
          <p:nvSpPr>
            <p:cNvPr id="3" name="Freeform 2"/>
            <p:cNvSpPr/>
            <p:nvPr userDrawn="1"/>
          </p:nvSpPr>
          <p:spPr bwMode="auto">
            <a:xfrm>
              <a:off x="457200" y="2616200"/>
              <a:ext cx="8940801" cy="3657601"/>
            </a:xfrm>
            <a:custGeom>
              <a:avLst/>
              <a:gdLst/>
              <a:ahLst/>
              <a:cxnLst/>
              <a:rect l="0" t="0" r="0" b="0"/>
              <a:pathLst>
                <a:path w="8940801" h="3657601">
                  <a:moveTo>
                    <a:pt x="0" y="3657600"/>
                  </a:moveTo>
                  <a:lnTo>
                    <a:pt x="457200" y="0"/>
                  </a:lnTo>
                  <a:lnTo>
                    <a:pt x="8940800" y="3657600"/>
                  </a:lnTo>
                </a:path>
              </a:pathLst>
            </a:custGeom>
            <a:solidFill>
              <a:schemeClr val="accent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marL="0" marR="0" indent="0" algn="ctr" defTabSz="914400" rtl="0" eaLnBrk="1" fontAlgn="base" latinLnBrk="0" hangingPunct="1">
                <a:lnSpc>
                  <a:spcPct val="86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p:txBody>
        </p:sp>
        <p:sp>
          <p:nvSpPr>
            <p:cNvPr id="4" name="Freeform 3"/>
            <p:cNvSpPr/>
            <p:nvPr userDrawn="1"/>
          </p:nvSpPr>
          <p:spPr bwMode="auto">
            <a:xfrm>
              <a:off x="914400" y="2616200"/>
              <a:ext cx="8686801" cy="3657601"/>
            </a:xfrm>
            <a:custGeom>
              <a:avLst/>
              <a:gdLst/>
              <a:ahLst/>
              <a:cxnLst/>
              <a:rect l="0" t="0" r="0" b="0"/>
              <a:pathLst>
                <a:path w="8686801" h="3657601">
                  <a:moveTo>
                    <a:pt x="8229600" y="3657600"/>
                  </a:moveTo>
                  <a:lnTo>
                    <a:pt x="0" y="0"/>
                  </a:lnTo>
                  <a:lnTo>
                    <a:pt x="8686800" y="1371600"/>
                  </a:lnTo>
                  <a:lnTo>
                    <a:pt x="8686800" y="3657600"/>
                  </a:lnTo>
                </a:path>
              </a:pathLst>
            </a:custGeom>
            <a:solidFill>
              <a:schemeClr val="accent1"/>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marL="0" marR="0" indent="0" algn="ctr" defTabSz="914400" rtl="0" eaLnBrk="1" fontAlgn="base" latinLnBrk="0" hangingPunct="1">
                <a:lnSpc>
                  <a:spcPct val="86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p:txBody>
        </p:sp>
      </p:grpSp>
      <p:sp>
        <p:nvSpPr>
          <p:cNvPr id="8194" name="PresentationTitle"/>
          <p:cNvSpPr>
            <a:spLocks noGrp="1" noChangeArrowheads="1"/>
          </p:cNvSpPr>
          <p:nvPr>
            <p:ph type="ctrTitle"/>
            <p:custDataLst>
              <p:tags r:id="rId2"/>
            </p:custDataLst>
          </p:nvPr>
        </p:nvSpPr>
        <p:spPr>
          <a:xfrm>
            <a:off x="854085" y="1243014"/>
            <a:ext cx="7840953" cy="529376"/>
          </a:xfrm>
        </p:spPr>
        <p:txBody>
          <a:bodyPr tIns="0" rIns="0" bIns="0">
            <a:spAutoFit/>
          </a:bodyPr>
          <a:lstStyle>
            <a:lvl1pPr>
              <a:lnSpc>
                <a:spcPct val="86000"/>
              </a:lnSpc>
              <a:defRPr sz="4000"/>
            </a:lvl1pPr>
          </a:lstStyle>
          <a:p>
            <a:pPr lvl="0"/>
            <a:r>
              <a:rPr lang="en-US" noProof="0" smtClean="0"/>
              <a:t>Click to edit Master title style</a:t>
            </a:r>
            <a:endParaRPr lang="en-US" noProof="0" dirty="0" smtClean="0"/>
          </a:p>
        </p:txBody>
      </p:sp>
      <p:sp>
        <p:nvSpPr>
          <p:cNvPr id="8388" name="Date"/>
          <p:cNvSpPr>
            <a:spLocks noGrp="1" noChangeArrowheads="1"/>
          </p:cNvSpPr>
          <p:nvPr>
            <p:ph type="subTitle" sz="quarter" idx="1"/>
            <p:custDataLst>
              <p:tags r:id="rId3"/>
            </p:custDataLst>
          </p:nvPr>
        </p:nvSpPr>
        <p:spPr>
          <a:xfrm>
            <a:off x="861643" y="1998663"/>
            <a:ext cx="4621129" cy="228600"/>
          </a:xfrm>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0" indent="0">
              <a:lnSpc>
                <a:spcPct val="83000"/>
              </a:lnSpc>
              <a:spcBef>
                <a:spcPct val="0"/>
              </a:spcBef>
              <a:buFontTx/>
              <a:buNone/>
              <a:defRPr sz="1800">
                <a:solidFill>
                  <a:schemeClr val="accent2"/>
                </a:solidFill>
              </a:defRPr>
            </a:lvl1pPr>
          </a:lstStyle>
          <a:p>
            <a:pPr lvl="0"/>
            <a:r>
              <a:rPr lang="en-US" noProof="0" smtClean="0"/>
              <a:t>Click to edit Master subtitle style</a:t>
            </a:r>
          </a:p>
        </p:txBody>
      </p:sp>
      <p:pic>
        <p:nvPicPr>
          <p:cNvPr id="6" name="Picture 5"/>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869262" y="477901"/>
            <a:ext cx="3578631" cy="22860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784901" y="6459474"/>
            <a:ext cx="905542" cy="143256"/>
          </a:xfrm>
          <a:prstGeom prst="rect">
            <a:avLst/>
          </a:prstGeom>
        </p:spPr>
      </p:pic>
      <p:pic>
        <p:nvPicPr>
          <p:cNvPr id="8" name="Picture 7"/>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4592779" y="574675"/>
            <a:ext cx="1456993" cy="89916"/>
          </a:xfrm>
          <a:prstGeom prst="rect">
            <a:avLst/>
          </a:prstGeom>
        </p:spPr>
      </p:pic>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2588"/>
            <a:ext cx="8019820" cy="690562"/>
          </a:xfrm>
        </p:spPr>
        <p:txBody>
          <a:bodyPr/>
          <a:lstStyle>
            <a:lvl1pPr>
              <a:defRPr sz="4000"/>
            </a:lvl1pPr>
          </a:lstStyle>
          <a:p>
            <a:r>
              <a:rPr lang="en-US" smtClean="0"/>
              <a:t>Click to edit Master title style</a:t>
            </a:r>
            <a:endParaRPr lang="en-US" dirty="0"/>
          </a:p>
        </p:txBody>
      </p:sp>
      <p:sp>
        <p:nvSpPr>
          <p:cNvPr id="3" name="Content Placeholder 2"/>
          <p:cNvSpPr>
            <a:spLocks noGrp="1"/>
          </p:cNvSpPr>
          <p:nvPr>
            <p:ph idx="1"/>
          </p:nvPr>
        </p:nvSpPr>
        <p:spPr>
          <a:xfrm>
            <a:off x="685800" y="1277939"/>
            <a:ext cx="801982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4947515-1F6C-4A49-9976-65CA4B47FC02}" type="slidenum">
              <a:rPr lang="en-US" smtClean="0"/>
              <a:pPr/>
              <a:t>‹#›</a:t>
            </a:fld>
            <a:endParaRPr lang="en-US"/>
          </a:p>
        </p:txBody>
      </p:sp>
      <p:sp>
        <p:nvSpPr>
          <p:cNvPr id="5" name="Date Placeholder 4"/>
          <p:cNvSpPr>
            <a:spLocks noGrp="1"/>
          </p:cNvSpPr>
          <p:nvPr>
            <p:ph type="dt" sz="half" idx="11"/>
          </p:nvPr>
        </p:nvSpPr>
        <p:spPr/>
        <p:txBody>
          <a:bodyPr/>
          <a:lstStyle>
            <a:lvl1pPr>
              <a:defRPr/>
            </a:lvl1pPr>
          </a:lstStyle>
          <a:p>
            <a:endParaRPr lang="en-US"/>
          </a:p>
        </p:txBody>
      </p:sp>
    </p:spTree>
    <p:extLst>
      <p:ext uri="{BB962C8B-B14F-4D97-AF65-F5344CB8AC3E}">
        <p14:creationId xmlns:p14="http://schemas.microsoft.com/office/powerpoint/2010/main" val="275571736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571" y="4406901"/>
            <a:ext cx="7771417"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571" y="2906713"/>
            <a:ext cx="7771417"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40585D9-F373-4F82-B8A8-1E14B34BA404}" type="slidenum">
              <a:rPr lang="en-US" smtClean="0"/>
              <a:pPr/>
              <a:t>‹#›</a:t>
            </a:fld>
            <a:endParaRPr lang="en-US"/>
          </a:p>
        </p:txBody>
      </p:sp>
      <p:sp>
        <p:nvSpPr>
          <p:cNvPr id="5" name="Date Placeholder 4"/>
          <p:cNvSpPr>
            <a:spLocks noGrp="1"/>
          </p:cNvSpPr>
          <p:nvPr>
            <p:ph type="dt" sz="half" idx="11"/>
          </p:nvPr>
        </p:nvSpPr>
        <p:spPr/>
        <p:txBody>
          <a:bodyPr/>
          <a:lstStyle>
            <a:lvl1pPr>
              <a:defRPr/>
            </a:lvl1pPr>
          </a:lstStyle>
          <a:p>
            <a:endParaRPr lang="en-US"/>
          </a:p>
        </p:txBody>
      </p:sp>
    </p:spTree>
    <p:extLst>
      <p:ext uri="{BB962C8B-B14F-4D97-AF65-F5344CB8AC3E}">
        <p14:creationId xmlns:p14="http://schemas.microsoft.com/office/powerpoint/2010/main" val="121874095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3845" y="1277939"/>
            <a:ext cx="4063328"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292" y="1277939"/>
            <a:ext cx="4063328"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245869E-73E6-4169-A362-87C1DA68B8E5}" type="slidenum">
              <a:rPr lang="en-US" smtClean="0"/>
              <a:pPr/>
              <a:t>‹#›</a:t>
            </a:fld>
            <a:endParaRPr lang="en-US"/>
          </a:p>
        </p:txBody>
      </p:sp>
      <p:sp>
        <p:nvSpPr>
          <p:cNvPr id="6" name="Date Placeholder 5"/>
          <p:cNvSpPr>
            <a:spLocks noGrp="1"/>
          </p:cNvSpPr>
          <p:nvPr>
            <p:ph type="dt" sz="half" idx="11"/>
          </p:nvPr>
        </p:nvSpPr>
        <p:spPr/>
        <p:txBody>
          <a:bodyPr/>
          <a:lstStyle>
            <a:lvl1pPr>
              <a:defRPr/>
            </a:lvl1pPr>
          </a:lstStyle>
          <a:p>
            <a:endParaRPr lang="en-US"/>
          </a:p>
        </p:txBody>
      </p:sp>
    </p:spTree>
    <p:extLst>
      <p:ext uri="{BB962C8B-B14F-4D97-AF65-F5344CB8AC3E}">
        <p14:creationId xmlns:p14="http://schemas.microsoft.com/office/powerpoint/2010/main" val="253316389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520" y="274638"/>
            <a:ext cx="823096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6520" y="1535113"/>
            <a:ext cx="404065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6520" y="2174875"/>
            <a:ext cx="40406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16" y="1535113"/>
            <a:ext cx="404216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16" y="2174875"/>
            <a:ext cx="404216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255C59D1-976A-452C-9C37-D13BC0FDB68A}" type="slidenum">
              <a:rPr lang="en-US" smtClean="0"/>
              <a:pPr/>
              <a:t>‹#›</a:t>
            </a:fld>
            <a:endParaRPr lang="en-US"/>
          </a:p>
        </p:txBody>
      </p:sp>
      <p:sp>
        <p:nvSpPr>
          <p:cNvPr id="8" name="Date Placeholder 7"/>
          <p:cNvSpPr>
            <a:spLocks noGrp="1"/>
          </p:cNvSpPr>
          <p:nvPr>
            <p:ph type="dt" sz="half" idx="11"/>
          </p:nvPr>
        </p:nvSpPr>
        <p:spPr/>
        <p:txBody>
          <a:bodyPr/>
          <a:lstStyle>
            <a:lvl1pPr>
              <a:defRPr/>
            </a:lvl1pPr>
          </a:lstStyle>
          <a:p>
            <a:endParaRPr lang="en-US"/>
          </a:p>
        </p:txBody>
      </p:sp>
    </p:spTree>
    <p:extLst>
      <p:ext uri="{BB962C8B-B14F-4D97-AF65-F5344CB8AC3E}">
        <p14:creationId xmlns:p14="http://schemas.microsoft.com/office/powerpoint/2010/main" val="336185302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72AEEE43-EE0F-42D9-946F-D1E624686B98}" type="slidenum">
              <a:rPr lang="en-US" smtClean="0"/>
              <a:pPr/>
              <a:t>‹#›</a:t>
            </a:fld>
            <a:endParaRPr lang="en-US"/>
          </a:p>
        </p:txBody>
      </p:sp>
      <p:sp>
        <p:nvSpPr>
          <p:cNvPr id="4" name="Date Placeholder 3"/>
          <p:cNvSpPr>
            <a:spLocks noGrp="1"/>
          </p:cNvSpPr>
          <p:nvPr>
            <p:ph type="dt" sz="half" idx="11"/>
          </p:nvPr>
        </p:nvSpPr>
        <p:spPr/>
        <p:txBody>
          <a:bodyPr/>
          <a:lstStyle>
            <a:lvl1pPr>
              <a:defRPr/>
            </a:lvl1pPr>
          </a:lstStyle>
          <a:p>
            <a:endParaRPr lang="en-US"/>
          </a:p>
        </p:txBody>
      </p:sp>
    </p:spTree>
    <p:extLst>
      <p:ext uri="{BB962C8B-B14F-4D97-AF65-F5344CB8AC3E}">
        <p14:creationId xmlns:p14="http://schemas.microsoft.com/office/powerpoint/2010/main" val="1803276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smtClean="0"/>
            </a:lvl1pPr>
          </a:lstStyle>
          <a:p>
            <a:pPr>
              <a:defRPr/>
            </a:pPr>
            <a:fld id="{263F97D4-D358-4700-AFD3-54684E9A818B}" type="slidenum">
              <a:rPr lang="en-US" altLang="en-US"/>
              <a:pPr>
                <a:defRPr/>
              </a:pPr>
              <a:t>‹#›</a:t>
            </a:fld>
            <a:endParaRPr lang="en-US" altLang="en-US"/>
          </a:p>
        </p:txBody>
      </p:sp>
    </p:spTree>
    <p:extLst>
      <p:ext uri="{BB962C8B-B14F-4D97-AF65-F5344CB8AC3E}">
        <p14:creationId xmlns:p14="http://schemas.microsoft.com/office/powerpoint/2010/main" val="97705491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C639648-2831-42A2-99E6-7297F665B32D}" type="slidenum">
              <a:rPr lang="en-US" smtClean="0"/>
              <a:pPr/>
              <a:t>‹#›</a:t>
            </a:fld>
            <a:endParaRPr lang="en-US"/>
          </a:p>
        </p:txBody>
      </p:sp>
      <p:sp>
        <p:nvSpPr>
          <p:cNvPr id="3" name="Date Placeholder 2"/>
          <p:cNvSpPr>
            <a:spLocks noGrp="1"/>
          </p:cNvSpPr>
          <p:nvPr>
            <p:ph type="dt" sz="half" idx="11"/>
          </p:nvPr>
        </p:nvSpPr>
        <p:spPr/>
        <p:txBody>
          <a:bodyPr/>
          <a:lstStyle>
            <a:lvl1pPr>
              <a:defRPr/>
            </a:lvl1pPr>
          </a:lstStyle>
          <a:p>
            <a:endParaRPr lang="en-US"/>
          </a:p>
        </p:txBody>
      </p:sp>
    </p:spTree>
    <p:extLst>
      <p:ext uri="{BB962C8B-B14F-4D97-AF65-F5344CB8AC3E}">
        <p14:creationId xmlns:p14="http://schemas.microsoft.com/office/powerpoint/2010/main" val="22514596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520" y="273050"/>
            <a:ext cx="3009705"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5" y="273051"/>
            <a:ext cx="511241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520" y="1435101"/>
            <a:ext cx="300970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E02DB3B-1FF0-4070-A071-6EBEFC8501D1}" type="slidenum">
              <a:rPr lang="en-US" smtClean="0"/>
              <a:pPr/>
              <a:t>‹#›</a:t>
            </a:fld>
            <a:endParaRPr lang="en-US"/>
          </a:p>
        </p:txBody>
      </p:sp>
      <p:sp>
        <p:nvSpPr>
          <p:cNvPr id="6" name="Date Placeholder 5"/>
          <p:cNvSpPr>
            <a:spLocks noGrp="1"/>
          </p:cNvSpPr>
          <p:nvPr>
            <p:ph type="dt" sz="half" idx="11"/>
          </p:nvPr>
        </p:nvSpPr>
        <p:spPr/>
        <p:txBody>
          <a:bodyPr/>
          <a:lstStyle>
            <a:lvl1pPr>
              <a:defRPr/>
            </a:lvl1pPr>
          </a:lstStyle>
          <a:p>
            <a:endParaRPr lang="en-US"/>
          </a:p>
        </p:txBody>
      </p:sp>
    </p:spTree>
    <p:extLst>
      <p:ext uri="{BB962C8B-B14F-4D97-AF65-F5344CB8AC3E}">
        <p14:creationId xmlns:p14="http://schemas.microsoft.com/office/powerpoint/2010/main" val="187472570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22" y="4800600"/>
            <a:ext cx="5485796"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822" y="612775"/>
            <a:ext cx="5485796"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822" y="5367338"/>
            <a:ext cx="548579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6D1D260-5082-4CCE-937B-9C6FC6C3B818}" type="slidenum">
              <a:rPr lang="en-US" smtClean="0"/>
              <a:pPr/>
              <a:t>‹#›</a:t>
            </a:fld>
            <a:endParaRPr lang="en-US"/>
          </a:p>
        </p:txBody>
      </p:sp>
      <p:sp>
        <p:nvSpPr>
          <p:cNvPr id="6" name="Date Placeholder 5"/>
          <p:cNvSpPr>
            <a:spLocks noGrp="1"/>
          </p:cNvSpPr>
          <p:nvPr>
            <p:ph type="dt" sz="half" idx="11"/>
          </p:nvPr>
        </p:nvSpPr>
        <p:spPr/>
        <p:txBody>
          <a:bodyPr/>
          <a:lstStyle>
            <a:lvl1pPr>
              <a:defRPr/>
            </a:lvl1pPr>
          </a:lstStyle>
          <a:p>
            <a:endParaRPr lang="en-US"/>
          </a:p>
        </p:txBody>
      </p:sp>
    </p:spTree>
    <p:extLst>
      <p:ext uri="{BB962C8B-B14F-4D97-AF65-F5344CB8AC3E}">
        <p14:creationId xmlns:p14="http://schemas.microsoft.com/office/powerpoint/2010/main" val="72945175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F619E78-D881-4C6A-BE41-2676B6A95CA7}" type="slidenum">
              <a:rPr lang="en-US" smtClean="0"/>
              <a:pPr/>
              <a:t>‹#›</a:t>
            </a:fld>
            <a:endParaRPr lang="en-US"/>
          </a:p>
        </p:txBody>
      </p:sp>
      <p:sp>
        <p:nvSpPr>
          <p:cNvPr id="5" name="Date Placeholder 4"/>
          <p:cNvSpPr>
            <a:spLocks noGrp="1"/>
          </p:cNvSpPr>
          <p:nvPr>
            <p:ph type="dt" sz="half" idx="11"/>
          </p:nvPr>
        </p:nvSpPr>
        <p:spPr/>
        <p:txBody>
          <a:bodyPr/>
          <a:lstStyle>
            <a:lvl1pPr>
              <a:defRPr/>
            </a:lvl1pPr>
          </a:lstStyle>
          <a:p>
            <a:endParaRPr lang="en-US"/>
          </a:p>
        </p:txBody>
      </p:sp>
    </p:spTree>
    <p:extLst>
      <p:ext uri="{BB962C8B-B14F-4D97-AF65-F5344CB8AC3E}">
        <p14:creationId xmlns:p14="http://schemas.microsoft.com/office/powerpoint/2010/main" val="81683795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7676" y="382588"/>
            <a:ext cx="2067944" cy="5883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3845" y="382588"/>
            <a:ext cx="6058712" cy="5883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5B1E005-54A8-4DFA-BE35-B51195A1F1E7}" type="slidenum">
              <a:rPr lang="en-US" smtClean="0"/>
              <a:pPr/>
              <a:t>‹#›</a:t>
            </a:fld>
            <a:endParaRPr lang="en-US"/>
          </a:p>
        </p:txBody>
      </p:sp>
      <p:sp>
        <p:nvSpPr>
          <p:cNvPr id="5" name="Date Placeholder 4"/>
          <p:cNvSpPr>
            <a:spLocks noGrp="1"/>
          </p:cNvSpPr>
          <p:nvPr>
            <p:ph type="dt" sz="half" idx="11"/>
          </p:nvPr>
        </p:nvSpPr>
        <p:spPr/>
        <p:txBody>
          <a:bodyPr/>
          <a:lstStyle>
            <a:lvl1pPr>
              <a:defRPr/>
            </a:lvl1pPr>
          </a:lstStyle>
          <a:p>
            <a:endParaRPr lang="en-US"/>
          </a:p>
        </p:txBody>
      </p:sp>
    </p:spTree>
    <p:extLst>
      <p:ext uri="{BB962C8B-B14F-4D97-AF65-F5344CB8AC3E}">
        <p14:creationId xmlns:p14="http://schemas.microsoft.com/office/powerpoint/2010/main" val="407451690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04800" y="6410848"/>
            <a:ext cx="3581400" cy="365760"/>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5653C95-A446-4869-99B3-898C30B77E8B}" type="slidenum">
              <a:rPr lang="en-US" smtClean="0"/>
              <a:pPr/>
              <a:t>‹#›</a:t>
            </a:fld>
            <a:endParaRPr lang="en-US"/>
          </a:p>
        </p:txBody>
      </p:sp>
    </p:spTree>
    <p:extLst>
      <p:ext uri="{BB962C8B-B14F-4D97-AF65-F5344CB8AC3E}">
        <p14:creationId xmlns:p14="http://schemas.microsoft.com/office/powerpoint/2010/main" val="761040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smtClean="0"/>
            </a:lvl1pPr>
          </a:lstStyle>
          <a:p>
            <a:pPr>
              <a:defRPr/>
            </a:pPr>
            <a:fld id="{66BC3675-A45C-443D-8B8F-ED969168BA01}" type="slidenum">
              <a:rPr lang="en-US" altLang="en-US"/>
              <a:pPr>
                <a:defRPr/>
              </a:pPr>
              <a:t>‹#›</a:t>
            </a:fld>
            <a:endParaRPr lang="en-US" altLang="en-US"/>
          </a:p>
        </p:txBody>
      </p:sp>
    </p:spTree>
    <p:extLst>
      <p:ext uri="{BB962C8B-B14F-4D97-AF65-F5344CB8AC3E}">
        <p14:creationId xmlns:p14="http://schemas.microsoft.com/office/powerpoint/2010/main" val="327501173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ltLang="en-US"/>
          </a:p>
        </p:txBody>
      </p:sp>
      <p:sp>
        <p:nvSpPr>
          <p:cNvPr id="8" name="Footer Placeholder 7"/>
          <p:cNvSpPr>
            <a:spLocks noGrp="1"/>
          </p:cNvSpPr>
          <p:nvPr>
            <p:ph type="ftr" sz="quarter" idx="11"/>
          </p:nvPr>
        </p:nvSpPr>
        <p:spPr/>
        <p:txBody>
          <a:bodyPr/>
          <a:lstStyle>
            <a:lvl1pPr>
              <a:defRPr/>
            </a:lvl1pPr>
          </a:lstStyle>
          <a:p>
            <a:pPr>
              <a:defRPr/>
            </a:pPr>
            <a:endParaRPr lang="en-US" altLang="en-US"/>
          </a:p>
        </p:txBody>
      </p:sp>
      <p:sp>
        <p:nvSpPr>
          <p:cNvPr id="9" name="Slide Number Placeholder 8"/>
          <p:cNvSpPr>
            <a:spLocks noGrp="1"/>
          </p:cNvSpPr>
          <p:nvPr>
            <p:ph type="sldNum" sz="quarter" idx="12"/>
          </p:nvPr>
        </p:nvSpPr>
        <p:spPr/>
        <p:txBody>
          <a:bodyPr/>
          <a:lstStyle>
            <a:lvl1pPr>
              <a:defRPr smtClean="0"/>
            </a:lvl1pPr>
          </a:lstStyle>
          <a:p>
            <a:pPr>
              <a:defRPr/>
            </a:pPr>
            <a:fld id="{7A207A9C-76EC-48F0-938C-E27E5CDB8F0A}" type="slidenum">
              <a:rPr lang="en-US" altLang="en-US"/>
              <a:pPr>
                <a:defRPr/>
              </a:pPr>
              <a:t>‹#›</a:t>
            </a:fld>
            <a:endParaRPr lang="en-US" altLang="en-US"/>
          </a:p>
        </p:txBody>
      </p:sp>
    </p:spTree>
    <p:extLst>
      <p:ext uri="{BB962C8B-B14F-4D97-AF65-F5344CB8AC3E}">
        <p14:creationId xmlns:p14="http://schemas.microsoft.com/office/powerpoint/2010/main" val="55043792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smtClean="0"/>
            </a:lvl1pPr>
          </a:lstStyle>
          <a:p>
            <a:pPr>
              <a:defRPr/>
            </a:pPr>
            <a:fld id="{F1FEB4E3-2FA2-4BE8-BB7B-143F75685F44}" type="slidenum">
              <a:rPr lang="en-US" altLang="en-US"/>
              <a:pPr>
                <a:defRPr/>
              </a:pPr>
              <a:t>‹#›</a:t>
            </a:fld>
            <a:endParaRPr lang="en-US" altLang="en-US"/>
          </a:p>
        </p:txBody>
      </p:sp>
    </p:spTree>
    <p:extLst>
      <p:ext uri="{BB962C8B-B14F-4D97-AF65-F5344CB8AC3E}">
        <p14:creationId xmlns:p14="http://schemas.microsoft.com/office/powerpoint/2010/main" val="191422404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tLang="en-US"/>
          </a:p>
        </p:txBody>
      </p:sp>
      <p:sp>
        <p:nvSpPr>
          <p:cNvPr id="3" name="Footer Placeholder 2"/>
          <p:cNvSpPr>
            <a:spLocks noGrp="1"/>
          </p:cNvSpPr>
          <p:nvPr>
            <p:ph type="ftr" sz="quarter" idx="11"/>
          </p:nvPr>
        </p:nvSpPr>
        <p:spPr/>
        <p:txBody>
          <a:bodyPr/>
          <a:lstStyle>
            <a:lvl1pPr>
              <a:defRPr/>
            </a:lvl1pPr>
          </a:lstStyle>
          <a:p>
            <a:pPr>
              <a:defRPr/>
            </a:pPr>
            <a:endParaRPr lang="en-US" altLang="en-US"/>
          </a:p>
        </p:txBody>
      </p:sp>
      <p:sp>
        <p:nvSpPr>
          <p:cNvPr id="4" name="Slide Number Placeholder 3"/>
          <p:cNvSpPr>
            <a:spLocks noGrp="1"/>
          </p:cNvSpPr>
          <p:nvPr>
            <p:ph type="sldNum" sz="quarter" idx="12"/>
          </p:nvPr>
        </p:nvSpPr>
        <p:spPr/>
        <p:txBody>
          <a:bodyPr/>
          <a:lstStyle>
            <a:lvl1pPr>
              <a:defRPr smtClean="0"/>
            </a:lvl1pPr>
          </a:lstStyle>
          <a:p>
            <a:pPr>
              <a:defRPr/>
            </a:pPr>
            <a:fld id="{64F3F5AC-4CED-4E6C-92B9-3A7F69337570}" type="slidenum">
              <a:rPr lang="en-US" altLang="en-US"/>
              <a:pPr>
                <a:defRPr/>
              </a:pPr>
              <a:t>‹#›</a:t>
            </a:fld>
            <a:endParaRPr lang="en-US" altLang="en-US"/>
          </a:p>
        </p:txBody>
      </p:sp>
    </p:spTree>
    <p:extLst>
      <p:ext uri="{BB962C8B-B14F-4D97-AF65-F5344CB8AC3E}">
        <p14:creationId xmlns:p14="http://schemas.microsoft.com/office/powerpoint/2010/main" val="716871565"/>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smtClean="0"/>
            </a:lvl1pPr>
          </a:lstStyle>
          <a:p>
            <a:pPr>
              <a:defRPr/>
            </a:pPr>
            <a:fld id="{778DB7CD-53E8-47FB-8C3A-04DB64548963}" type="slidenum">
              <a:rPr lang="en-US" altLang="en-US"/>
              <a:pPr>
                <a:defRPr/>
              </a:pPr>
              <a:t>‹#›</a:t>
            </a:fld>
            <a:endParaRPr lang="en-US" altLang="en-US"/>
          </a:p>
        </p:txBody>
      </p:sp>
    </p:spTree>
    <p:extLst>
      <p:ext uri="{BB962C8B-B14F-4D97-AF65-F5344CB8AC3E}">
        <p14:creationId xmlns:p14="http://schemas.microsoft.com/office/powerpoint/2010/main" val="320320694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smtClean="0"/>
            </a:lvl1pPr>
          </a:lstStyle>
          <a:p>
            <a:pPr>
              <a:defRPr/>
            </a:pPr>
            <a:fld id="{D68DCF92-5D68-4B33-ACF4-818D5325CB1B}" type="slidenum">
              <a:rPr lang="en-US" altLang="en-US"/>
              <a:pPr>
                <a:defRPr/>
              </a:pPr>
              <a:t>‹#›</a:t>
            </a:fld>
            <a:endParaRPr lang="en-US" altLang="en-US"/>
          </a:p>
        </p:txBody>
      </p:sp>
    </p:spTree>
    <p:extLst>
      <p:ext uri="{BB962C8B-B14F-4D97-AF65-F5344CB8AC3E}">
        <p14:creationId xmlns:p14="http://schemas.microsoft.com/office/powerpoint/2010/main" val="197047412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tags" Target="../tags/tag6.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ags" Target="../tags/tag5.xml"/><Relationship Id="rId2" Type="http://schemas.openxmlformats.org/officeDocument/2006/relationships/slideLayout" Target="../slideLayouts/slideLayout13.xml"/><Relationship Id="rId16" Type="http://schemas.openxmlformats.org/officeDocument/2006/relationships/tags" Target="../tags/tag4.xml"/><Relationship Id="rId20" Type="http://schemas.openxmlformats.org/officeDocument/2006/relationships/tags" Target="../tags/tag8.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3.xml"/><Relationship Id="rId10" Type="http://schemas.openxmlformats.org/officeDocument/2006/relationships/slideLayout" Target="../slideLayouts/slideLayout21.xml"/><Relationship Id="rId19" Type="http://schemas.openxmlformats.org/officeDocument/2006/relationships/tags" Target="../tags/tag7.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18" Type="http://schemas.openxmlformats.org/officeDocument/2006/relationships/tags" Target="../tags/tag1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ags" Target="../tags/tag15.xml"/><Relationship Id="rId2" Type="http://schemas.openxmlformats.org/officeDocument/2006/relationships/slideLayout" Target="../slideLayouts/slideLayout25.xml"/><Relationship Id="rId16" Type="http://schemas.openxmlformats.org/officeDocument/2006/relationships/tags" Target="../tags/tag14.xml"/><Relationship Id="rId20" Type="http://schemas.openxmlformats.org/officeDocument/2006/relationships/tags" Target="../tags/tag18.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ags" Target="../tags/tag13.xml"/><Relationship Id="rId10" Type="http://schemas.openxmlformats.org/officeDocument/2006/relationships/slideLayout" Target="../slideLayouts/slideLayout33.xml"/><Relationship Id="rId19" Type="http://schemas.openxmlformats.org/officeDocument/2006/relationships/tags" Target="../tags/tag17.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ags" Target="../tags/tag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62" name="Rectangle 3"/>
          <p:cNvSpPr>
            <a:spLocks noGrp="1" noChangeArrowheads="1"/>
          </p:cNvSpPr>
          <p:nvPr>
            <p:ph type="title"/>
          </p:nvPr>
        </p:nvSpPr>
        <p:spPr bwMode="auto">
          <a:xfrm>
            <a:off x="457200" y="4572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45763" name="Rectangle 4"/>
          <p:cNvSpPr>
            <a:spLocks noGrp="1" noChangeArrowheads="1"/>
          </p:cNvSpPr>
          <p:nvPr>
            <p:ph type="body" idx="1"/>
          </p:nvPr>
        </p:nvSpPr>
        <p:spPr bwMode="auto">
          <a:xfrm>
            <a:off x="457200" y="15240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00421" name="Rectangle 5"/>
          <p:cNvSpPr>
            <a:spLocks noGrp="1" noChangeArrowheads="1"/>
          </p:cNvSpPr>
          <p:nvPr>
            <p:ph type="dt" sz="half" idx="2"/>
          </p:nvPr>
        </p:nvSpPr>
        <p:spPr bwMode="auto">
          <a:xfrm>
            <a:off x="457200" y="64008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000" b="0" i="0">
                <a:latin typeface="+mn-lt"/>
                <a:cs typeface="+mn-cs"/>
              </a:defRPr>
            </a:lvl1pPr>
          </a:lstStyle>
          <a:p>
            <a:pPr>
              <a:defRPr/>
            </a:pPr>
            <a:endParaRPr lang="en-US" altLang="en-US"/>
          </a:p>
        </p:txBody>
      </p:sp>
      <p:sp>
        <p:nvSpPr>
          <p:cNvPr id="700422" name="Rectangle 6"/>
          <p:cNvSpPr>
            <a:spLocks noGrp="1" noChangeArrowheads="1"/>
          </p:cNvSpPr>
          <p:nvPr>
            <p:ph type="ftr" sz="quarter" idx="3"/>
          </p:nvPr>
        </p:nvSpPr>
        <p:spPr bwMode="auto">
          <a:xfrm>
            <a:off x="3124200" y="64008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000" b="0" i="0">
                <a:latin typeface="+mn-lt"/>
                <a:cs typeface="+mn-cs"/>
              </a:defRPr>
            </a:lvl1pPr>
          </a:lstStyle>
          <a:p>
            <a:pPr>
              <a:defRPr/>
            </a:pPr>
            <a:endParaRPr lang="en-US" altLang="en-US"/>
          </a:p>
        </p:txBody>
      </p:sp>
      <p:sp>
        <p:nvSpPr>
          <p:cNvPr id="700423" name="Rectangle 7"/>
          <p:cNvSpPr>
            <a:spLocks noGrp="1" noChangeArrowheads="1"/>
          </p:cNvSpPr>
          <p:nvPr>
            <p:ph type="sldNum" sz="quarter" idx="4"/>
          </p:nvPr>
        </p:nvSpPr>
        <p:spPr bwMode="auto">
          <a:xfrm>
            <a:off x="6553200" y="64008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600" b="0" i="0">
                <a:solidFill>
                  <a:srgbClr val="3366FF"/>
                </a:solidFill>
                <a:latin typeface="Cambria" pitchFamily="18" charset="0"/>
                <a:cs typeface="+mn-cs"/>
              </a:defRPr>
            </a:lvl1pPr>
          </a:lstStyle>
          <a:p>
            <a:pPr>
              <a:defRPr/>
            </a:pPr>
            <a:fld id="{D34709F3-22CA-4BCA-9ADB-3E76E753BEA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3900" b="1">
          <a:solidFill>
            <a:schemeClr val="tx1"/>
          </a:solidFill>
          <a:latin typeface="+mj-lt"/>
          <a:ea typeface="+mj-ea"/>
          <a:cs typeface="+mj-cs"/>
        </a:defRPr>
      </a:lvl1pPr>
      <a:lvl2pPr algn="l" rtl="0" eaLnBrk="0" fontAlgn="base" hangingPunct="0">
        <a:spcBef>
          <a:spcPct val="0"/>
        </a:spcBef>
        <a:spcAft>
          <a:spcPct val="0"/>
        </a:spcAft>
        <a:defRPr sz="3900" b="1">
          <a:solidFill>
            <a:schemeClr val="tx1"/>
          </a:solidFill>
          <a:latin typeface="Arial" charset="0"/>
        </a:defRPr>
      </a:lvl2pPr>
      <a:lvl3pPr algn="l" rtl="0" eaLnBrk="0" fontAlgn="base" hangingPunct="0">
        <a:spcBef>
          <a:spcPct val="0"/>
        </a:spcBef>
        <a:spcAft>
          <a:spcPct val="0"/>
        </a:spcAft>
        <a:defRPr sz="3900" b="1">
          <a:solidFill>
            <a:schemeClr val="tx1"/>
          </a:solidFill>
          <a:latin typeface="Arial" charset="0"/>
        </a:defRPr>
      </a:lvl3pPr>
      <a:lvl4pPr algn="l" rtl="0" eaLnBrk="0" fontAlgn="base" hangingPunct="0">
        <a:spcBef>
          <a:spcPct val="0"/>
        </a:spcBef>
        <a:spcAft>
          <a:spcPct val="0"/>
        </a:spcAft>
        <a:defRPr sz="3900" b="1">
          <a:solidFill>
            <a:schemeClr val="tx1"/>
          </a:solidFill>
          <a:latin typeface="Arial" charset="0"/>
        </a:defRPr>
      </a:lvl4pPr>
      <a:lvl5pPr algn="l" rtl="0" eaLnBrk="0" fontAlgn="base" hangingPunct="0">
        <a:spcBef>
          <a:spcPct val="0"/>
        </a:spcBef>
        <a:spcAft>
          <a:spcPct val="0"/>
        </a:spcAft>
        <a:defRPr sz="3900" b="1">
          <a:solidFill>
            <a:schemeClr val="tx1"/>
          </a:solidFill>
          <a:latin typeface="Arial" charset="0"/>
        </a:defRPr>
      </a:lvl5pPr>
      <a:lvl6pPr marL="457200" algn="l" rtl="0" eaLnBrk="0" fontAlgn="base" hangingPunct="0">
        <a:spcBef>
          <a:spcPct val="0"/>
        </a:spcBef>
        <a:spcAft>
          <a:spcPct val="0"/>
        </a:spcAft>
        <a:defRPr sz="3900" b="1">
          <a:solidFill>
            <a:schemeClr val="tx1"/>
          </a:solidFill>
          <a:latin typeface="Arial" charset="0"/>
        </a:defRPr>
      </a:lvl6pPr>
      <a:lvl7pPr marL="914400" algn="l" rtl="0" eaLnBrk="0" fontAlgn="base" hangingPunct="0">
        <a:spcBef>
          <a:spcPct val="0"/>
        </a:spcBef>
        <a:spcAft>
          <a:spcPct val="0"/>
        </a:spcAft>
        <a:defRPr sz="3900" b="1">
          <a:solidFill>
            <a:schemeClr val="tx1"/>
          </a:solidFill>
          <a:latin typeface="Arial" charset="0"/>
        </a:defRPr>
      </a:lvl7pPr>
      <a:lvl8pPr marL="1371600" algn="l" rtl="0" eaLnBrk="0" fontAlgn="base" hangingPunct="0">
        <a:spcBef>
          <a:spcPct val="0"/>
        </a:spcBef>
        <a:spcAft>
          <a:spcPct val="0"/>
        </a:spcAft>
        <a:defRPr sz="3900" b="1">
          <a:solidFill>
            <a:schemeClr val="tx1"/>
          </a:solidFill>
          <a:latin typeface="Arial" charset="0"/>
        </a:defRPr>
      </a:lvl8pPr>
      <a:lvl9pPr marL="1828800" algn="l" rtl="0" eaLnBrk="0" fontAlgn="base" hangingPunct="0">
        <a:spcBef>
          <a:spcPct val="0"/>
        </a:spcBef>
        <a:spcAft>
          <a:spcPct val="0"/>
        </a:spcAft>
        <a:defRPr sz="3900" b="1">
          <a:solidFill>
            <a:schemeClr val="tx1"/>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Blip>
          <a:blip r:embed="rId13"/>
        </a:buBlip>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Blip>
          <a:blip r:embed="rId14"/>
        </a:buBlip>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Blip>
          <a:blip r:embed="rId15"/>
        </a:buBlip>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Blip>
          <a:blip r:embed="rId14"/>
        </a:buBlip>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Blip>
          <a:blip r:embed="rId15"/>
        </a:buBlip>
        <a:defRPr sz="2000">
          <a:solidFill>
            <a:schemeClr val="tx1"/>
          </a:solidFill>
          <a:latin typeface="+mn-lt"/>
        </a:defRPr>
      </a:lvl5pPr>
      <a:lvl6pPr marL="2055813" indent="-315913" algn="l" rtl="0" eaLnBrk="0" fontAlgn="base" hangingPunct="0">
        <a:spcBef>
          <a:spcPct val="20000"/>
        </a:spcBef>
        <a:spcAft>
          <a:spcPct val="0"/>
        </a:spcAft>
        <a:buClr>
          <a:schemeClr val="folHlink"/>
        </a:buClr>
        <a:buSzPct val="80000"/>
        <a:buFont typeface="Wingdings" pitchFamily="2" charset="2"/>
        <a:buBlip>
          <a:blip r:embed="rId15"/>
        </a:buBlip>
        <a:defRPr sz="2000">
          <a:solidFill>
            <a:schemeClr val="tx1"/>
          </a:solidFill>
          <a:latin typeface="+mn-lt"/>
        </a:defRPr>
      </a:lvl6pPr>
      <a:lvl7pPr marL="2513013" indent="-315913" algn="l" rtl="0" eaLnBrk="0" fontAlgn="base" hangingPunct="0">
        <a:spcBef>
          <a:spcPct val="20000"/>
        </a:spcBef>
        <a:spcAft>
          <a:spcPct val="0"/>
        </a:spcAft>
        <a:buClr>
          <a:schemeClr val="folHlink"/>
        </a:buClr>
        <a:buSzPct val="80000"/>
        <a:buFont typeface="Wingdings" pitchFamily="2" charset="2"/>
        <a:buBlip>
          <a:blip r:embed="rId15"/>
        </a:buBlip>
        <a:defRPr sz="2000">
          <a:solidFill>
            <a:schemeClr val="tx1"/>
          </a:solidFill>
          <a:latin typeface="+mn-lt"/>
        </a:defRPr>
      </a:lvl7pPr>
      <a:lvl8pPr marL="2970213" indent="-315913" algn="l" rtl="0" eaLnBrk="0" fontAlgn="base" hangingPunct="0">
        <a:spcBef>
          <a:spcPct val="20000"/>
        </a:spcBef>
        <a:spcAft>
          <a:spcPct val="0"/>
        </a:spcAft>
        <a:buClr>
          <a:schemeClr val="folHlink"/>
        </a:buClr>
        <a:buSzPct val="80000"/>
        <a:buFont typeface="Wingdings" pitchFamily="2" charset="2"/>
        <a:buBlip>
          <a:blip r:embed="rId15"/>
        </a:buBlip>
        <a:defRPr sz="2000">
          <a:solidFill>
            <a:schemeClr val="tx1"/>
          </a:solidFill>
          <a:latin typeface="+mn-lt"/>
        </a:defRPr>
      </a:lvl8pPr>
      <a:lvl9pPr marL="3427413" indent="-315913" algn="l" rtl="0" eaLnBrk="0" fontAlgn="base" hangingPunct="0">
        <a:spcBef>
          <a:spcPct val="20000"/>
        </a:spcBef>
        <a:spcAft>
          <a:spcPct val="0"/>
        </a:spcAft>
        <a:buClr>
          <a:schemeClr val="folHlink"/>
        </a:buClr>
        <a:buSzPct val="80000"/>
        <a:buFont typeface="Wingdings" pitchFamily="2" charset="2"/>
        <a:buBlip>
          <a:blip r:embed="rId15"/>
        </a:buBlip>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cNvSpPr>
            <a:spLocks noGrp="1" noChangeArrowheads="1"/>
          </p:cNvSpPr>
          <p:nvPr>
            <p:ph type="title"/>
            <p:custDataLst>
              <p:tags r:id="rId14"/>
            </p:custDataLst>
          </p:nvPr>
        </p:nvSpPr>
        <p:spPr bwMode="gray">
          <a:xfrm>
            <a:off x="762000" y="488848"/>
            <a:ext cx="7943620" cy="69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1027" name="BodyText"/>
          <p:cNvSpPr>
            <a:spLocks noGrp="1" noChangeArrowheads="1"/>
          </p:cNvSpPr>
          <p:nvPr>
            <p:ph type="body" idx="1"/>
            <p:custDataLst>
              <p:tags r:id="rId15"/>
            </p:custDataLst>
          </p:nvPr>
        </p:nvSpPr>
        <p:spPr bwMode="gray">
          <a:xfrm>
            <a:off x="685800" y="1546225"/>
            <a:ext cx="8019820" cy="498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45" name="Copyright" hidden="1"/>
          <p:cNvSpPr txBox="1">
            <a:spLocks noChangeArrowheads="1"/>
          </p:cNvSpPr>
          <p:nvPr>
            <p:custDataLst>
              <p:tags r:id="rId16"/>
            </p:custDataLst>
          </p:nvPr>
        </p:nvSpPr>
        <p:spPr bwMode="gray">
          <a:xfrm>
            <a:off x="455009" y="6534150"/>
            <a:ext cx="2758769" cy="1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lstStyle/>
          <a:p>
            <a:pPr algn="l">
              <a:lnSpc>
                <a:spcPct val="100000"/>
              </a:lnSpc>
              <a:spcBef>
                <a:spcPct val="50000"/>
              </a:spcBef>
            </a:pPr>
            <a:r>
              <a:rPr lang="en-US" sz="700" dirty="0" smtClean="0">
                <a:solidFill>
                  <a:srgbClr val="7C848A"/>
                </a:solidFill>
                <a:cs typeface="Arial" charset="0"/>
              </a:rPr>
              <a:t>© 2014 Marsh Risk Consulting</a:t>
            </a:r>
            <a:endParaRPr lang="en-US" sz="700" dirty="0">
              <a:solidFill>
                <a:srgbClr val="7C848A"/>
              </a:solidFill>
            </a:endParaRPr>
          </a:p>
        </p:txBody>
      </p:sp>
      <p:sp>
        <p:nvSpPr>
          <p:cNvPr id="1049" name="SlideNumber"/>
          <p:cNvSpPr>
            <a:spLocks noGrp="1" noChangeArrowheads="1"/>
          </p:cNvSpPr>
          <p:nvPr>
            <p:ph type="sldNum" sz="quarter" idx="4"/>
            <p:custDataLst>
              <p:tags r:id="rId17"/>
            </p:custDataLst>
          </p:nvPr>
        </p:nvSpPr>
        <p:spPr bwMode="gray">
          <a:xfrm>
            <a:off x="8276310" y="6483351"/>
            <a:ext cx="426287"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lnSpc>
                <a:spcPct val="100000"/>
              </a:lnSpc>
              <a:defRPr sz="1100">
                <a:solidFill>
                  <a:schemeClr val="accent1"/>
                </a:solidFill>
              </a:defRPr>
            </a:lvl1pPr>
          </a:lstStyle>
          <a:p>
            <a:fld id="{A5653C95-A446-4869-99B3-898C30B77E8B}" type="slidenum">
              <a:rPr lang="en-US" smtClean="0"/>
              <a:pPr/>
              <a:t>‹#›</a:t>
            </a:fld>
            <a:endParaRPr lang="en-US"/>
          </a:p>
        </p:txBody>
      </p:sp>
      <p:sp>
        <p:nvSpPr>
          <p:cNvPr id="1052" name="Date" hidden="1"/>
          <p:cNvSpPr>
            <a:spLocks noGrp="1" noChangeArrowheads="1"/>
          </p:cNvSpPr>
          <p:nvPr>
            <p:ph type="dt" sz="half" idx="2"/>
            <p:custDataLst>
              <p:tags r:id="rId18"/>
            </p:custDataLst>
          </p:nvPr>
        </p:nvSpPr>
        <p:spPr bwMode="gray">
          <a:xfrm>
            <a:off x="4058794" y="6532791"/>
            <a:ext cx="1027925"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nSpc>
                <a:spcPct val="100000"/>
              </a:lnSpc>
              <a:spcBef>
                <a:spcPct val="50000"/>
              </a:spcBef>
              <a:defRPr sz="700">
                <a:solidFill>
                  <a:srgbClr val="7C848A"/>
                </a:solidFill>
                <a:cs typeface="Arial" charset="0"/>
              </a:defRPr>
            </a:lvl1pPr>
          </a:lstStyle>
          <a:p>
            <a:endParaRPr lang="en-US"/>
          </a:p>
        </p:txBody>
      </p:sp>
      <p:sp>
        <p:nvSpPr>
          <p:cNvPr id="1059" name="Business"/>
          <p:cNvSpPr txBox="1">
            <a:spLocks noChangeArrowheads="1"/>
          </p:cNvSpPr>
          <p:nvPr>
            <p:custDataLst>
              <p:tags r:id="rId19"/>
            </p:custDataLst>
          </p:nvPr>
        </p:nvSpPr>
        <p:spPr bwMode="gray">
          <a:xfrm>
            <a:off x="455008" y="6534150"/>
            <a:ext cx="2751212" cy="1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lstStyle/>
          <a:p>
            <a:pPr algn="l">
              <a:lnSpc>
                <a:spcPct val="100000"/>
              </a:lnSpc>
              <a:spcBef>
                <a:spcPct val="50000"/>
              </a:spcBef>
            </a:pPr>
            <a:r>
              <a:rPr lang="en-US" sz="700" dirty="0" smtClean="0">
                <a:solidFill>
                  <a:schemeClr val="bg2"/>
                </a:solidFill>
              </a:rPr>
              <a:t>MARSH RISK CONSULTING</a:t>
            </a:r>
            <a:endParaRPr lang="en-US" sz="700" dirty="0">
              <a:solidFill>
                <a:schemeClr val="bg2"/>
              </a:solidFill>
            </a:endParaRPr>
          </a:p>
        </p:txBody>
      </p:sp>
      <p:sp>
        <p:nvSpPr>
          <p:cNvPr id="1060" name="Filepath"/>
          <p:cNvSpPr txBox="1">
            <a:spLocks noChangeArrowheads="1"/>
          </p:cNvSpPr>
          <p:nvPr>
            <p:custDataLst>
              <p:tags r:id="rId20"/>
            </p:custDataLst>
          </p:nvPr>
        </p:nvSpPr>
        <p:spPr bwMode="gray">
          <a:xfrm>
            <a:off x="2364228" y="6528028"/>
            <a:ext cx="5733707"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algn="r">
              <a:lnSpc>
                <a:spcPct val="100000"/>
              </a:lnSpc>
              <a:spcBef>
                <a:spcPct val="50000"/>
              </a:spcBef>
            </a:pPr>
            <a:endParaRPr lang="en-US" sz="700" dirty="0">
              <a:solidFill>
                <a:schemeClr val="bg2"/>
              </a:solidFill>
            </a:endParaRPr>
          </a:p>
        </p:txBody>
      </p:sp>
      <p:sp>
        <p:nvSpPr>
          <p:cNvPr id="2" name="Freeform 1"/>
          <p:cNvSpPr/>
          <p:nvPr/>
        </p:nvSpPr>
        <p:spPr bwMode="auto">
          <a:xfrm>
            <a:off x="0" y="0"/>
            <a:ext cx="9142489" cy="292101"/>
          </a:xfrm>
          <a:custGeom>
            <a:avLst/>
            <a:gdLst/>
            <a:ahLst/>
            <a:cxnLst/>
            <a:rect l="0" t="0" r="0" b="0"/>
            <a:pathLst>
              <a:path w="9601201" h="292101">
                <a:moveTo>
                  <a:pt x="0" y="0"/>
                </a:moveTo>
                <a:lnTo>
                  <a:pt x="9601200" y="0"/>
                </a:lnTo>
                <a:lnTo>
                  <a:pt x="9601200" y="292100"/>
                </a:lnTo>
                <a:lnTo>
                  <a:pt x="0" y="114300"/>
                </a:lnTo>
                <a:lnTo>
                  <a:pt x="0" y="0"/>
                </a:lnTo>
                <a:close/>
              </a:path>
            </a:pathLst>
          </a:custGeom>
          <a:solidFill>
            <a:schemeClr val="accent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marL="0" marR="0" indent="0" algn="ctr" defTabSz="914400" rtl="0" eaLnBrk="1" fontAlgn="base" latinLnBrk="0" hangingPunct="1">
              <a:lnSpc>
                <a:spcPct val="86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p:txBody>
      </p:sp>
      <p:sp>
        <p:nvSpPr>
          <p:cNvPr id="3" name="Freeform 2"/>
          <p:cNvSpPr/>
          <p:nvPr/>
        </p:nvSpPr>
        <p:spPr bwMode="auto">
          <a:xfrm>
            <a:off x="0" y="0"/>
            <a:ext cx="9142489" cy="431801"/>
          </a:xfrm>
          <a:custGeom>
            <a:avLst/>
            <a:gdLst/>
            <a:ahLst/>
            <a:cxnLst/>
            <a:rect l="0" t="0" r="0" b="0"/>
            <a:pathLst>
              <a:path w="9601201" h="431801">
                <a:moveTo>
                  <a:pt x="0" y="88900"/>
                </a:moveTo>
                <a:lnTo>
                  <a:pt x="9601200" y="266700"/>
                </a:lnTo>
                <a:lnTo>
                  <a:pt x="9601200" y="431800"/>
                </a:lnTo>
                <a:lnTo>
                  <a:pt x="0" y="152400"/>
                </a:lnTo>
                <a:lnTo>
                  <a:pt x="0" y="88900"/>
                </a:lnTo>
                <a:lnTo>
                  <a:pt x="0" y="0"/>
                </a:lnTo>
              </a:path>
            </a:pathLst>
          </a:custGeom>
          <a:solidFill>
            <a:schemeClr val="folHlink"/>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marL="0" marR="0" indent="0" algn="ctr" defTabSz="914400" rtl="0" eaLnBrk="1" fontAlgn="base" latinLnBrk="0" hangingPunct="1">
              <a:lnSpc>
                <a:spcPct val="86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p:fade/>
  </p:transition>
  <p:timing>
    <p:tnLst>
      <p:par>
        <p:cTn id="1" dur="indefinite" restart="never" nodeType="tmRoot"/>
      </p:par>
    </p:tnLst>
  </p:timing>
  <p:txStyles>
    <p:titleStyle>
      <a:lvl1pPr algn="l" rtl="0" eaLnBrk="1" fontAlgn="base" hangingPunct="1">
        <a:lnSpc>
          <a:spcPct val="83000"/>
        </a:lnSpc>
        <a:spcBef>
          <a:spcPct val="0"/>
        </a:spcBef>
        <a:spcAft>
          <a:spcPct val="0"/>
        </a:spcAft>
        <a:defRPr sz="4000">
          <a:solidFill>
            <a:schemeClr val="accent1"/>
          </a:solidFill>
          <a:latin typeface="+mj-lt"/>
          <a:ea typeface="+mj-ea"/>
          <a:cs typeface="+mj-cs"/>
        </a:defRPr>
      </a:lvl1pPr>
      <a:lvl2pPr algn="l" rtl="0" eaLnBrk="1" fontAlgn="base" hangingPunct="1">
        <a:lnSpc>
          <a:spcPct val="83000"/>
        </a:lnSpc>
        <a:spcBef>
          <a:spcPct val="0"/>
        </a:spcBef>
        <a:spcAft>
          <a:spcPct val="0"/>
        </a:spcAft>
        <a:defRPr sz="2100">
          <a:solidFill>
            <a:schemeClr val="accent1"/>
          </a:solidFill>
          <a:latin typeface="Arial" charset="0"/>
        </a:defRPr>
      </a:lvl2pPr>
      <a:lvl3pPr algn="l" rtl="0" eaLnBrk="1" fontAlgn="base" hangingPunct="1">
        <a:lnSpc>
          <a:spcPct val="83000"/>
        </a:lnSpc>
        <a:spcBef>
          <a:spcPct val="0"/>
        </a:spcBef>
        <a:spcAft>
          <a:spcPct val="0"/>
        </a:spcAft>
        <a:defRPr sz="2100">
          <a:solidFill>
            <a:schemeClr val="accent1"/>
          </a:solidFill>
          <a:latin typeface="Arial" charset="0"/>
        </a:defRPr>
      </a:lvl3pPr>
      <a:lvl4pPr algn="l" rtl="0" eaLnBrk="1" fontAlgn="base" hangingPunct="1">
        <a:lnSpc>
          <a:spcPct val="83000"/>
        </a:lnSpc>
        <a:spcBef>
          <a:spcPct val="0"/>
        </a:spcBef>
        <a:spcAft>
          <a:spcPct val="0"/>
        </a:spcAft>
        <a:defRPr sz="2100">
          <a:solidFill>
            <a:schemeClr val="accent1"/>
          </a:solidFill>
          <a:latin typeface="Arial" charset="0"/>
        </a:defRPr>
      </a:lvl4pPr>
      <a:lvl5pPr algn="l" rtl="0" eaLnBrk="1" fontAlgn="base" hangingPunct="1">
        <a:lnSpc>
          <a:spcPct val="83000"/>
        </a:lnSpc>
        <a:spcBef>
          <a:spcPct val="0"/>
        </a:spcBef>
        <a:spcAft>
          <a:spcPct val="0"/>
        </a:spcAft>
        <a:defRPr sz="2100">
          <a:solidFill>
            <a:schemeClr val="accent1"/>
          </a:solidFill>
          <a:latin typeface="Arial" charset="0"/>
        </a:defRPr>
      </a:lvl5pPr>
      <a:lvl6pPr marL="457200" algn="l" rtl="0" eaLnBrk="1" fontAlgn="base" hangingPunct="1">
        <a:lnSpc>
          <a:spcPct val="83000"/>
        </a:lnSpc>
        <a:spcBef>
          <a:spcPct val="0"/>
        </a:spcBef>
        <a:spcAft>
          <a:spcPct val="0"/>
        </a:spcAft>
        <a:defRPr sz="2100">
          <a:solidFill>
            <a:schemeClr val="accent1"/>
          </a:solidFill>
          <a:latin typeface="Arial" charset="0"/>
        </a:defRPr>
      </a:lvl6pPr>
      <a:lvl7pPr marL="914400" algn="l" rtl="0" eaLnBrk="1" fontAlgn="base" hangingPunct="1">
        <a:lnSpc>
          <a:spcPct val="83000"/>
        </a:lnSpc>
        <a:spcBef>
          <a:spcPct val="0"/>
        </a:spcBef>
        <a:spcAft>
          <a:spcPct val="0"/>
        </a:spcAft>
        <a:defRPr sz="2100">
          <a:solidFill>
            <a:schemeClr val="accent1"/>
          </a:solidFill>
          <a:latin typeface="Arial" charset="0"/>
        </a:defRPr>
      </a:lvl7pPr>
      <a:lvl8pPr marL="1371600" algn="l" rtl="0" eaLnBrk="1" fontAlgn="base" hangingPunct="1">
        <a:lnSpc>
          <a:spcPct val="83000"/>
        </a:lnSpc>
        <a:spcBef>
          <a:spcPct val="0"/>
        </a:spcBef>
        <a:spcAft>
          <a:spcPct val="0"/>
        </a:spcAft>
        <a:defRPr sz="2100">
          <a:solidFill>
            <a:schemeClr val="accent1"/>
          </a:solidFill>
          <a:latin typeface="Arial" charset="0"/>
        </a:defRPr>
      </a:lvl8pPr>
      <a:lvl9pPr marL="1828800" algn="l" rtl="0" eaLnBrk="1" fontAlgn="base" hangingPunct="1">
        <a:lnSpc>
          <a:spcPct val="83000"/>
        </a:lnSpc>
        <a:spcBef>
          <a:spcPct val="0"/>
        </a:spcBef>
        <a:spcAft>
          <a:spcPct val="0"/>
        </a:spcAft>
        <a:defRPr sz="2100">
          <a:solidFill>
            <a:schemeClr val="accent1"/>
          </a:solidFill>
          <a:latin typeface="Arial" charset="0"/>
        </a:defRPr>
      </a:lvl9pPr>
    </p:titleStyle>
    <p:bodyStyle>
      <a:lvl1pPr marL="203200" indent="-203200" algn="l" rtl="0" eaLnBrk="1" fontAlgn="base" hangingPunct="1">
        <a:spcBef>
          <a:spcPct val="60000"/>
        </a:spcBef>
        <a:spcAft>
          <a:spcPct val="0"/>
        </a:spcAft>
        <a:buChar char="•"/>
        <a:defRPr sz="3200">
          <a:solidFill>
            <a:schemeClr val="tx1"/>
          </a:solidFill>
          <a:latin typeface="+mn-lt"/>
          <a:ea typeface="+mn-ea"/>
          <a:cs typeface="+mn-cs"/>
        </a:defRPr>
      </a:lvl1pPr>
      <a:lvl2pPr marL="508000" indent="-279400" algn="l" rtl="0" eaLnBrk="1" fontAlgn="base" hangingPunct="1">
        <a:spcBef>
          <a:spcPct val="20000"/>
        </a:spcBef>
        <a:spcAft>
          <a:spcPct val="0"/>
        </a:spcAft>
        <a:buChar char="–"/>
        <a:defRPr sz="2000">
          <a:solidFill>
            <a:schemeClr val="tx1"/>
          </a:solidFill>
          <a:latin typeface="+mn-lt"/>
          <a:ea typeface="+mn-ea"/>
        </a:defRPr>
      </a:lvl2pPr>
      <a:lvl3pPr marL="685800" indent="-177800" algn="l" rtl="0" eaLnBrk="1" fontAlgn="base" hangingPunct="1">
        <a:spcBef>
          <a:spcPct val="20000"/>
        </a:spcBef>
        <a:spcAft>
          <a:spcPct val="0"/>
        </a:spcAft>
        <a:buFont typeface="Arial" charset="0"/>
        <a:buChar char="­"/>
        <a:defRPr sz="2000">
          <a:solidFill>
            <a:schemeClr val="tx1"/>
          </a:solidFill>
          <a:latin typeface="+mn-lt"/>
          <a:ea typeface="+mn-ea"/>
        </a:defRPr>
      </a:lvl3pPr>
      <a:lvl4pPr marL="863600" indent="-177800" algn="l" rtl="0" eaLnBrk="1" fontAlgn="base" hangingPunct="1">
        <a:spcBef>
          <a:spcPct val="20000"/>
        </a:spcBef>
        <a:spcAft>
          <a:spcPct val="0"/>
        </a:spcAft>
        <a:buFont typeface="Arial" charset="0"/>
        <a:buChar char="­"/>
        <a:defRPr sz="2000">
          <a:solidFill>
            <a:schemeClr val="tx1"/>
          </a:solidFill>
          <a:latin typeface="+mn-lt"/>
          <a:ea typeface="+mn-ea"/>
        </a:defRPr>
      </a:lvl4pPr>
      <a:lvl5pPr marL="1041400" indent="-177800" algn="l" rtl="0" eaLnBrk="1" fontAlgn="base" hangingPunct="1">
        <a:spcBef>
          <a:spcPct val="20000"/>
        </a:spcBef>
        <a:spcAft>
          <a:spcPct val="0"/>
        </a:spcAft>
        <a:buFont typeface="Arial" charset="0"/>
        <a:buChar char="-"/>
        <a:defRPr sz="20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cNvSpPr>
            <a:spLocks noGrp="1" noChangeArrowheads="1"/>
          </p:cNvSpPr>
          <p:nvPr>
            <p:ph type="title"/>
            <p:custDataLst>
              <p:tags r:id="rId14"/>
            </p:custDataLst>
          </p:nvPr>
        </p:nvSpPr>
        <p:spPr bwMode="gray">
          <a:xfrm>
            <a:off x="762000" y="488848"/>
            <a:ext cx="7943620" cy="69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1027" name="BodyText"/>
          <p:cNvSpPr>
            <a:spLocks noGrp="1" noChangeArrowheads="1"/>
          </p:cNvSpPr>
          <p:nvPr>
            <p:ph type="body" idx="1"/>
            <p:custDataLst>
              <p:tags r:id="rId15"/>
            </p:custDataLst>
          </p:nvPr>
        </p:nvSpPr>
        <p:spPr bwMode="gray">
          <a:xfrm>
            <a:off x="685800" y="1546225"/>
            <a:ext cx="8019820" cy="498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45" name="Copyright" hidden="1"/>
          <p:cNvSpPr txBox="1">
            <a:spLocks noChangeArrowheads="1"/>
          </p:cNvSpPr>
          <p:nvPr>
            <p:custDataLst>
              <p:tags r:id="rId16"/>
            </p:custDataLst>
          </p:nvPr>
        </p:nvSpPr>
        <p:spPr bwMode="gray">
          <a:xfrm>
            <a:off x="455009" y="6534150"/>
            <a:ext cx="2758769" cy="1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lstStyle/>
          <a:p>
            <a:pPr algn="l">
              <a:lnSpc>
                <a:spcPct val="100000"/>
              </a:lnSpc>
              <a:spcBef>
                <a:spcPct val="50000"/>
              </a:spcBef>
            </a:pPr>
            <a:r>
              <a:rPr lang="en-US" sz="700" dirty="0" smtClean="0">
                <a:solidFill>
                  <a:srgbClr val="7C848A"/>
                </a:solidFill>
                <a:cs typeface="Arial" charset="0"/>
              </a:rPr>
              <a:t>© 2014 Marsh Risk Consulting</a:t>
            </a:r>
            <a:endParaRPr lang="en-US" sz="700" dirty="0">
              <a:solidFill>
                <a:srgbClr val="7C848A"/>
              </a:solidFill>
            </a:endParaRPr>
          </a:p>
        </p:txBody>
      </p:sp>
      <p:sp>
        <p:nvSpPr>
          <p:cNvPr id="1049" name="SlideNumber"/>
          <p:cNvSpPr>
            <a:spLocks noGrp="1" noChangeArrowheads="1"/>
          </p:cNvSpPr>
          <p:nvPr>
            <p:ph type="sldNum" sz="quarter" idx="4"/>
            <p:custDataLst>
              <p:tags r:id="rId17"/>
            </p:custDataLst>
          </p:nvPr>
        </p:nvSpPr>
        <p:spPr bwMode="gray">
          <a:xfrm>
            <a:off x="8276310" y="6483351"/>
            <a:ext cx="426287"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lnSpc>
                <a:spcPct val="100000"/>
              </a:lnSpc>
              <a:defRPr sz="1100">
                <a:solidFill>
                  <a:schemeClr val="accent1"/>
                </a:solidFill>
              </a:defRPr>
            </a:lvl1pPr>
          </a:lstStyle>
          <a:p>
            <a:fld id="{A5653C95-A446-4869-99B3-898C30B77E8B}" type="slidenum">
              <a:rPr lang="en-US" smtClean="0"/>
              <a:pPr/>
              <a:t>‹#›</a:t>
            </a:fld>
            <a:endParaRPr lang="en-US"/>
          </a:p>
        </p:txBody>
      </p:sp>
      <p:sp>
        <p:nvSpPr>
          <p:cNvPr id="1052" name="Date" hidden="1"/>
          <p:cNvSpPr>
            <a:spLocks noGrp="1" noChangeArrowheads="1"/>
          </p:cNvSpPr>
          <p:nvPr>
            <p:ph type="dt" sz="half" idx="2"/>
            <p:custDataLst>
              <p:tags r:id="rId18"/>
            </p:custDataLst>
          </p:nvPr>
        </p:nvSpPr>
        <p:spPr bwMode="gray">
          <a:xfrm>
            <a:off x="4058794" y="6532791"/>
            <a:ext cx="1027925"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nSpc>
                <a:spcPct val="100000"/>
              </a:lnSpc>
              <a:spcBef>
                <a:spcPct val="50000"/>
              </a:spcBef>
              <a:defRPr sz="700">
                <a:solidFill>
                  <a:srgbClr val="7C848A"/>
                </a:solidFill>
                <a:cs typeface="Arial" charset="0"/>
              </a:defRPr>
            </a:lvl1pPr>
          </a:lstStyle>
          <a:p>
            <a:endParaRPr lang="en-US"/>
          </a:p>
        </p:txBody>
      </p:sp>
      <p:sp>
        <p:nvSpPr>
          <p:cNvPr id="1059" name="Business"/>
          <p:cNvSpPr txBox="1">
            <a:spLocks noChangeArrowheads="1"/>
          </p:cNvSpPr>
          <p:nvPr>
            <p:custDataLst>
              <p:tags r:id="rId19"/>
            </p:custDataLst>
          </p:nvPr>
        </p:nvSpPr>
        <p:spPr bwMode="gray">
          <a:xfrm>
            <a:off x="455008" y="6534150"/>
            <a:ext cx="2751212" cy="1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lstStyle/>
          <a:p>
            <a:pPr algn="l">
              <a:lnSpc>
                <a:spcPct val="100000"/>
              </a:lnSpc>
              <a:spcBef>
                <a:spcPct val="50000"/>
              </a:spcBef>
            </a:pPr>
            <a:r>
              <a:rPr lang="en-US" sz="700" dirty="0" smtClean="0">
                <a:solidFill>
                  <a:schemeClr val="bg2"/>
                </a:solidFill>
              </a:rPr>
              <a:t>MARSH RISK CONSULTING</a:t>
            </a:r>
            <a:endParaRPr lang="en-US" sz="700" dirty="0">
              <a:solidFill>
                <a:schemeClr val="bg2"/>
              </a:solidFill>
            </a:endParaRPr>
          </a:p>
        </p:txBody>
      </p:sp>
      <p:sp>
        <p:nvSpPr>
          <p:cNvPr id="1060" name="Filepath"/>
          <p:cNvSpPr txBox="1">
            <a:spLocks noChangeArrowheads="1"/>
          </p:cNvSpPr>
          <p:nvPr>
            <p:custDataLst>
              <p:tags r:id="rId20"/>
            </p:custDataLst>
          </p:nvPr>
        </p:nvSpPr>
        <p:spPr bwMode="gray">
          <a:xfrm>
            <a:off x="2364228" y="6528028"/>
            <a:ext cx="5733707"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algn="r">
              <a:lnSpc>
                <a:spcPct val="100000"/>
              </a:lnSpc>
              <a:spcBef>
                <a:spcPct val="50000"/>
              </a:spcBef>
            </a:pPr>
            <a:endParaRPr lang="en-US" sz="700" dirty="0">
              <a:solidFill>
                <a:schemeClr val="bg2"/>
              </a:solidFill>
            </a:endParaRPr>
          </a:p>
        </p:txBody>
      </p:sp>
      <p:sp>
        <p:nvSpPr>
          <p:cNvPr id="2" name="Freeform 1"/>
          <p:cNvSpPr/>
          <p:nvPr/>
        </p:nvSpPr>
        <p:spPr bwMode="auto">
          <a:xfrm>
            <a:off x="0" y="0"/>
            <a:ext cx="9142489" cy="292101"/>
          </a:xfrm>
          <a:custGeom>
            <a:avLst/>
            <a:gdLst/>
            <a:ahLst/>
            <a:cxnLst/>
            <a:rect l="0" t="0" r="0" b="0"/>
            <a:pathLst>
              <a:path w="9601201" h="292101">
                <a:moveTo>
                  <a:pt x="0" y="0"/>
                </a:moveTo>
                <a:lnTo>
                  <a:pt x="9601200" y="0"/>
                </a:lnTo>
                <a:lnTo>
                  <a:pt x="9601200" y="292100"/>
                </a:lnTo>
                <a:lnTo>
                  <a:pt x="0" y="114300"/>
                </a:lnTo>
                <a:lnTo>
                  <a:pt x="0" y="0"/>
                </a:lnTo>
                <a:close/>
              </a:path>
            </a:pathLst>
          </a:custGeom>
          <a:solidFill>
            <a:schemeClr val="accent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marL="0" marR="0" indent="0" algn="ctr" defTabSz="914400" rtl="0" eaLnBrk="1" fontAlgn="base" latinLnBrk="0" hangingPunct="1">
              <a:lnSpc>
                <a:spcPct val="86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p:txBody>
      </p:sp>
      <p:sp>
        <p:nvSpPr>
          <p:cNvPr id="3" name="Freeform 2"/>
          <p:cNvSpPr/>
          <p:nvPr/>
        </p:nvSpPr>
        <p:spPr bwMode="auto">
          <a:xfrm>
            <a:off x="0" y="0"/>
            <a:ext cx="9142489" cy="431801"/>
          </a:xfrm>
          <a:custGeom>
            <a:avLst/>
            <a:gdLst/>
            <a:ahLst/>
            <a:cxnLst/>
            <a:rect l="0" t="0" r="0" b="0"/>
            <a:pathLst>
              <a:path w="9601201" h="431801">
                <a:moveTo>
                  <a:pt x="0" y="88900"/>
                </a:moveTo>
                <a:lnTo>
                  <a:pt x="9601200" y="266700"/>
                </a:lnTo>
                <a:lnTo>
                  <a:pt x="9601200" y="431800"/>
                </a:lnTo>
                <a:lnTo>
                  <a:pt x="0" y="152400"/>
                </a:lnTo>
                <a:lnTo>
                  <a:pt x="0" y="88900"/>
                </a:lnTo>
                <a:lnTo>
                  <a:pt x="0" y="0"/>
                </a:lnTo>
              </a:path>
            </a:pathLst>
          </a:custGeom>
          <a:solidFill>
            <a:schemeClr val="folHlink"/>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marL="0" marR="0" indent="0" algn="ctr" defTabSz="914400" rtl="0" eaLnBrk="1" fontAlgn="base" latinLnBrk="0" hangingPunct="1">
              <a:lnSpc>
                <a:spcPct val="86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iming>
    <p:tnLst>
      <p:par>
        <p:cTn id="1" dur="indefinite" restart="never" nodeType="tmRoot"/>
      </p:par>
    </p:tnLst>
  </p:timing>
  <p:txStyles>
    <p:titleStyle>
      <a:lvl1pPr algn="l" rtl="0" eaLnBrk="1" fontAlgn="base" hangingPunct="1">
        <a:lnSpc>
          <a:spcPct val="83000"/>
        </a:lnSpc>
        <a:spcBef>
          <a:spcPct val="0"/>
        </a:spcBef>
        <a:spcAft>
          <a:spcPct val="0"/>
        </a:spcAft>
        <a:defRPr sz="4000">
          <a:solidFill>
            <a:schemeClr val="accent1"/>
          </a:solidFill>
          <a:latin typeface="+mj-lt"/>
          <a:ea typeface="+mj-ea"/>
          <a:cs typeface="+mj-cs"/>
        </a:defRPr>
      </a:lvl1pPr>
      <a:lvl2pPr algn="l" rtl="0" eaLnBrk="1" fontAlgn="base" hangingPunct="1">
        <a:lnSpc>
          <a:spcPct val="83000"/>
        </a:lnSpc>
        <a:spcBef>
          <a:spcPct val="0"/>
        </a:spcBef>
        <a:spcAft>
          <a:spcPct val="0"/>
        </a:spcAft>
        <a:defRPr sz="2100">
          <a:solidFill>
            <a:schemeClr val="accent1"/>
          </a:solidFill>
          <a:latin typeface="Arial" charset="0"/>
        </a:defRPr>
      </a:lvl2pPr>
      <a:lvl3pPr algn="l" rtl="0" eaLnBrk="1" fontAlgn="base" hangingPunct="1">
        <a:lnSpc>
          <a:spcPct val="83000"/>
        </a:lnSpc>
        <a:spcBef>
          <a:spcPct val="0"/>
        </a:spcBef>
        <a:spcAft>
          <a:spcPct val="0"/>
        </a:spcAft>
        <a:defRPr sz="2100">
          <a:solidFill>
            <a:schemeClr val="accent1"/>
          </a:solidFill>
          <a:latin typeface="Arial" charset="0"/>
        </a:defRPr>
      </a:lvl3pPr>
      <a:lvl4pPr algn="l" rtl="0" eaLnBrk="1" fontAlgn="base" hangingPunct="1">
        <a:lnSpc>
          <a:spcPct val="83000"/>
        </a:lnSpc>
        <a:spcBef>
          <a:spcPct val="0"/>
        </a:spcBef>
        <a:spcAft>
          <a:spcPct val="0"/>
        </a:spcAft>
        <a:defRPr sz="2100">
          <a:solidFill>
            <a:schemeClr val="accent1"/>
          </a:solidFill>
          <a:latin typeface="Arial" charset="0"/>
        </a:defRPr>
      </a:lvl4pPr>
      <a:lvl5pPr algn="l" rtl="0" eaLnBrk="1" fontAlgn="base" hangingPunct="1">
        <a:lnSpc>
          <a:spcPct val="83000"/>
        </a:lnSpc>
        <a:spcBef>
          <a:spcPct val="0"/>
        </a:spcBef>
        <a:spcAft>
          <a:spcPct val="0"/>
        </a:spcAft>
        <a:defRPr sz="2100">
          <a:solidFill>
            <a:schemeClr val="accent1"/>
          </a:solidFill>
          <a:latin typeface="Arial" charset="0"/>
        </a:defRPr>
      </a:lvl5pPr>
      <a:lvl6pPr marL="457200" algn="l" rtl="0" eaLnBrk="1" fontAlgn="base" hangingPunct="1">
        <a:lnSpc>
          <a:spcPct val="83000"/>
        </a:lnSpc>
        <a:spcBef>
          <a:spcPct val="0"/>
        </a:spcBef>
        <a:spcAft>
          <a:spcPct val="0"/>
        </a:spcAft>
        <a:defRPr sz="2100">
          <a:solidFill>
            <a:schemeClr val="accent1"/>
          </a:solidFill>
          <a:latin typeface="Arial" charset="0"/>
        </a:defRPr>
      </a:lvl6pPr>
      <a:lvl7pPr marL="914400" algn="l" rtl="0" eaLnBrk="1" fontAlgn="base" hangingPunct="1">
        <a:lnSpc>
          <a:spcPct val="83000"/>
        </a:lnSpc>
        <a:spcBef>
          <a:spcPct val="0"/>
        </a:spcBef>
        <a:spcAft>
          <a:spcPct val="0"/>
        </a:spcAft>
        <a:defRPr sz="2100">
          <a:solidFill>
            <a:schemeClr val="accent1"/>
          </a:solidFill>
          <a:latin typeface="Arial" charset="0"/>
        </a:defRPr>
      </a:lvl7pPr>
      <a:lvl8pPr marL="1371600" algn="l" rtl="0" eaLnBrk="1" fontAlgn="base" hangingPunct="1">
        <a:lnSpc>
          <a:spcPct val="83000"/>
        </a:lnSpc>
        <a:spcBef>
          <a:spcPct val="0"/>
        </a:spcBef>
        <a:spcAft>
          <a:spcPct val="0"/>
        </a:spcAft>
        <a:defRPr sz="2100">
          <a:solidFill>
            <a:schemeClr val="accent1"/>
          </a:solidFill>
          <a:latin typeface="Arial" charset="0"/>
        </a:defRPr>
      </a:lvl8pPr>
      <a:lvl9pPr marL="1828800" algn="l" rtl="0" eaLnBrk="1" fontAlgn="base" hangingPunct="1">
        <a:lnSpc>
          <a:spcPct val="83000"/>
        </a:lnSpc>
        <a:spcBef>
          <a:spcPct val="0"/>
        </a:spcBef>
        <a:spcAft>
          <a:spcPct val="0"/>
        </a:spcAft>
        <a:defRPr sz="2100">
          <a:solidFill>
            <a:schemeClr val="accent1"/>
          </a:solidFill>
          <a:latin typeface="Arial" charset="0"/>
        </a:defRPr>
      </a:lvl9pPr>
    </p:titleStyle>
    <p:bodyStyle>
      <a:lvl1pPr marL="203200" indent="-203200" algn="l" rtl="0" eaLnBrk="1" fontAlgn="base" hangingPunct="1">
        <a:spcBef>
          <a:spcPct val="60000"/>
        </a:spcBef>
        <a:spcAft>
          <a:spcPct val="0"/>
        </a:spcAft>
        <a:buChar char="•"/>
        <a:defRPr sz="3200">
          <a:solidFill>
            <a:schemeClr val="tx1"/>
          </a:solidFill>
          <a:latin typeface="+mn-lt"/>
          <a:ea typeface="+mn-ea"/>
          <a:cs typeface="+mn-cs"/>
        </a:defRPr>
      </a:lvl1pPr>
      <a:lvl2pPr marL="508000" indent="-279400" algn="l" rtl="0" eaLnBrk="1" fontAlgn="base" hangingPunct="1">
        <a:spcBef>
          <a:spcPct val="20000"/>
        </a:spcBef>
        <a:spcAft>
          <a:spcPct val="0"/>
        </a:spcAft>
        <a:buChar char="–"/>
        <a:defRPr sz="2000">
          <a:solidFill>
            <a:schemeClr val="tx1"/>
          </a:solidFill>
          <a:latin typeface="+mn-lt"/>
          <a:ea typeface="+mn-ea"/>
        </a:defRPr>
      </a:lvl2pPr>
      <a:lvl3pPr marL="685800" indent="-177800" algn="l" rtl="0" eaLnBrk="1" fontAlgn="base" hangingPunct="1">
        <a:spcBef>
          <a:spcPct val="20000"/>
        </a:spcBef>
        <a:spcAft>
          <a:spcPct val="0"/>
        </a:spcAft>
        <a:buFont typeface="Arial" charset="0"/>
        <a:buChar char="­"/>
        <a:defRPr sz="2000">
          <a:solidFill>
            <a:schemeClr val="tx1"/>
          </a:solidFill>
          <a:latin typeface="+mn-lt"/>
          <a:ea typeface="+mn-ea"/>
        </a:defRPr>
      </a:lvl3pPr>
      <a:lvl4pPr marL="863600" indent="-177800" algn="l" rtl="0" eaLnBrk="1" fontAlgn="base" hangingPunct="1">
        <a:spcBef>
          <a:spcPct val="20000"/>
        </a:spcBef>
        <a:spcAft>
          <a:spcPct val="0"/>
        </a:spcAft>
        <a:buFont typeface="Arial" charset="0"/>
        <a:buChar char="­"/>
        <a:defRPr sz="2000">
          <a:solidFill>
            <a:schemeClr val="tx1"/>
          </a:solidFill>
          <a:latin typeface="+mn-lt"/>
          <a:ea typeface="+mn-ea"/>
        </a:defRPr>
      </a:lvl4pPr>
      <a:lvl5pPr marL="1041400" indent="-177800" algn="l" rtl="0" eaLnBrk="1" fontAlgn="base" hangingPunct="1">
        <a:spcBef>
          <a:spcPct val="20000"/>
        </a:spcBef>
        <a:spcAft>
          <a:spcPct val="0"/>
        </a:spcAft>
        <a:buFont typeface="Arial" charset="0"/>
        <a:buChar char="-"/>
        <a:defRPr sz="20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tags" Target="../tags/tag48.xml"/><Relationship Id="rId7" Type="http://schemas.openxmlformats.org/officeDocument/2006/relationships/notesSlide" Target="../notesSlides/notesSlide10.xml"/><Relationship Id="rId12" Type="http://schemas.openxmlformats.org/officeDocument/2006/relationships/image" Target="../media/image18.jpe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Layout" Target="../slideLayouts/slideLayout25.xml"/><Relationship Id="rId11" Type="http://schemas.openxmlformats.org/officeDocument/2006/relationships/image" Target="../media/image17.jpeg"/><Relationship Id="rId5" Type="http://schemas.openxmlformats.org/officeDocument/2006/relationships/tags" Target="../tags/tag50.xml"/><Relationship Id="rId10" Type="http://schemas.openxmlformats.org/officeDocument/2006/relationships/image" Target="../media/image16.jpeg"/><Relationship Id="rId4" Type="http://schemas.openxmlformats.org/officeDocument/2006/relationships/tags" Target="../tags/tag49.xml"/><Relationship Id="rId9"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openxmlformats.org/officeDocument/2006/relationships/tags" Target="../tags/tag59.xml"/><Relationship Id="rId13" Type="http://schemas.openxmlformats.org/officeDocument/2006/relationships/image" Target="../media/image20.png"/><Relationship Id="rId3" Type="http://schemas.openxmlformats.org/officeDocument/2006/relationships/tags" Target="../tags/tag54.xml"/><Relationship Id="rId7" Type="http://schemas.openxmlformats.org/officeDocument/2006/relationships/tags" Target="../tags/tag58.xml"/><Relationship Id="rId12" Type="http://schemas.openxmlformats.org/officeDocument/2006/relationships/slide" Target="slide20.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image" Target="../media/image19.jpeg"/><Relationship Id="rId5" Type="http://schemas.openxmlformats.org/officeDocument/2006/relationships/tags" Target="../tags/tag56.xml"/><Relationship Id="rId15" Type="http://schemas.openxmlformats.org/officeDocument/2006/relationships/image" Target="../media/image21.png"/><Relationship Id="rId10" Type="http://schemas.openxmlformats.org/officeDocument/2006/relationships/notesSlide" Target="../notesSlides/notesSlide11.xml"/><Relationship Id="rId4" Type="http://schemas.openxmlformats.org/officeDocument/2006/relationships/tags" Target="../tags/tag55.xml"/><Relationship Id="rId9" Type="http://schemas.openxmlformats.org/officeDocument/2006/relationships/slideLayout" Target="../slideLayouts/slideLayout25.xml"/><Relationship Id="rId14" Type="http://schemas.openxmlformats.org/officeDocument/2006/relationships/slide" Target="slide13.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tags" Target="../tags/tag63.xml"/><Relationship Id="rId7" Type="http://schemas.openxmlformats.org/officeDocument/2006/relationships/image" Target="../media/image22.jpe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notesSlide" Target="../notesSlides/notesSlide12.xml"/><Relationship Id="rId5" Type="http://schemas.openxmlformats.org/officeDocument/2006/relationships/slideLayout" Target="../slideLayouts/slideLayout25.xml"/><Relationship Id="rId4" Type="http://schemas.openxmlformats.org/officeDocument/2006/relationships/tags" Target="../tags/tag64.xml"/><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8.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7.png"/><Relationship Id="rId3" Type="http://schemas.openxmlformats.org/officeDocument/2006/relationships/tags" Target="../tags/tag68.xml"/><Relationship Id="rId7" Type="http://schemas.openxmlformats.org/officeDocument/2006/relationships/tags" Target="../tags/tag72.xml"/><Relationship Id="rId12" Type="http://schemas.openxmlformats.org/officeDocument/2006/relationships/image" Target="../media/image26.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image" Target="../media/image25.png"/><Relationship Id="rId5" Type="http://schemas.openxmlformats.org/officeDocument/2006/relationships/tags" Target="../tags/tag70.xml"/><Relationship Id="rId15" Type="http://schemas.openxmlformats.org/officeDocument/2006/relationships/image" Target="../media/image29.jpeg"/><Relationship Id="rId10" Type="http://schemas.openxmlformats.org/officeDocument/2006/relationships/image" Target="../media/image24.png"/><Relationship Id="rId4" Type="http://schemas.openxmlformats.org/officeDocument/2006/relationships/tags" Target="../tags/tag69.xml"/><Relationship Id="rId9" Type="http://schemas.openxmlformats.org/officeDocument/2006/relationships/notesSlide" Target="../notesSlides/notesSlide19.xml"/><Relationship Id="rId14" Type="http://schemas.openxmlformats.org/officeDocument/2006/relationships/image" Target="../media/image28.jpe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76.xml"/><Relationship Id="rId7" Type="http://schemas.openxmlformats.org/officeDocument/2006/relationships/image" Target="../media/image30.jpe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notesSlide" Target="../notesSlides/notesSlide20.xml"/><Relationship Id="rId5" Type="http://schemas.openxmlformats.org/officeDocument/2006/relationships/slideLayout" Target="../slideLayouts/slideLayout25.xml"/><Relationship Id="rId10" Type="http://schemas.openxmlformats.org/officeDocument/2006/relationships/image" Target="../media/image33.png"/><Relationship Id="rId4" Type="http://schemas.openxmlformats.org/officeDocument/2006/relationships/tags" Target="../tags/tag77.xml"/><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tags" Target="../tags/tag86.xml"/><Relationship Id="rId13" Type="http://schemas.openxmlformats.org/officeDocument/2006/relationships/image" Target="../media/image35.jpeg"/><Relationship Id="rId3" Type="http://schemas.openxmlformats.org/officeDocument/2006/relationships/tags" Target="../tags/tag81.xml"/><Relationship Id="rId7" Type="http://schemas.openxmlformats.org/officeDocument/2006/relationships/tags" Target="../tags/tag85.xml"/><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tags" Target="../tags/tag80.xml"/><Relationship Id="rId16" Type="http://schemas.openxmlformats.org/officeDocument/2006/relationships/image" Target="../media/image38.png"/><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image" Target="../media/image31.png"/><Relationship Id="rId5" Type="http://schemas.openxmlformats.org/officeDocument/2006/relationships/tags" Target="../tags/tag83.xml"/><Relationship Id="rId15" Type="http://schemas.openxmlformats.org/officeDocument/2006/relationships/image" Target="../media/image37.jpeg"/><Relationship Id="rId10" Type="http://schemas.openxmlformats.org/officeDocument/2006/relationships/notesSlide" Target="../notesSlides/notesSlide21.xml"/><Relationship Id="rId4" Type="http://schemas.openxmlformats.org/officeDocument/2006/relationships/tags" Target="../tags/tag82.xml"/><Relationship Id="rId9" Type="http://schemas.openxmlformats.org/officeDocument/2006/relationships/slideLayout" Target="../slideLayouts/slideLayout25.xml"/><Relationship Id="rId1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tags" Target="../tags/tag90.xml"/><Relationship Id="rId7" Type="http://schemas.openxmlformats.org/officeDocument/2006/relationships/image" Target="../media/image31.pn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notesSlide" Target="../notesSlides/notesSlide22.xml"/><Relationship Id="rId5" Type="http://schemas.openxmlformats.org/officeDocument/2006/relationships/slideLayout" Target="../slideLayouts/slideLayout25.xml"/><Relationship Id="rId4" Type="http://schemas.openxmlformats.org/officeDocument/2006/relationships/tags" Target="../tags/tag91.xml"/><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tags" Target="../tags/tag105.xml"/><Relationship Id="rId18" Type="http://schemas.openxmlformats.org/officeDocument/2006/relationships/image" Target="../media/image43.png"/><Relationship Id="rId3" Type="http://schemas.openxmlformats.org/officeDocument/2006/relationships/tags" Target="../tags/tag95.xml"/><Relationship Id="rId21" Type="http://schemas.openxmlformats.org/officeDocument/2006/relationships/image" Target="../media/image46.png"/><Relationship Id="rId7" Type="http://schemas.openxmlformats.org/officeDocument/2006/relationships/tags" Target="../tags/tag99.xml"/><Relationship Id="rId12" Type="http://schemas.openxmlformats.org/officeDocument/2006/relationships/tags" Target="../tags/tag104.xml"/><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tags" Target="../tags/tag94.xml"/><Relationship Id="rId16" Type="http://schemas.openxmlformats.org/officeDocument/2006/relationships/notesSlide" Target="../notesSlides/notesSlide23.xml"/><Relationship Id="rId20" Type="http://schemas.openxmlformats.org/officeDocument/2006/relationships/image" Target="../media/image45.png"/><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tags" Target="../tags/tag103.xml"/><Relationship Id="rId24" Type="http://schemas.openxmlformats.org/officeDocument/2006/relationships/image" Target="../media/image49.png"/><Relationship Id="rId5" Type="http://schemas.openxmlformats.org/officeDocument/2006/relationships/tags" Target="../tags/tag97.xml"/><Relationship Id="rId15" Type="http://schemas.openxmlformats.org/officeDocument/2006/relationships/slideLayout" Target="../slideLayouts/slideLayout25.xml"/><Relationship Id="rId23" Type="http://schemas.openxmlformats.org/officeDocument/2006/relationships/image" Target="../media/image48.png"/><Relationship Id="rId10" Type="http://schemas.openxmlformats.org/officeDocument/2006/relationships/tags" Target="../tags/tag102.xml"/><Relationship Id="rId19" Type="http://schemas.openxmlformats.org/officeDocument/2006/relationships/image" Target="../media/image44.png"/><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tags" Target="../tags/tag106.xml"/><Relationship Id="rId22"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tags" Target="../tags/tag110.xml"/><Relationship Id="rId7" Type="http://schemas.openxmlformats.org/officeDocument/2006/relationships/tags" Target="../tags/tag114.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image" Target="../media/image52.jpeg"/><Relationship Id="rId5" Type="http://schemas.openxmlformats.org/officeDocument/2006/relationships/tags" Target="../tags/tag112.xml"/><Relationship Id="rId10" Type="http://schemas.openxmlformats.org/officeDocument/2006/relationships/image" Target="../media/image51.jpeg"/><Relationship Id="rId4" Type="http://schemas.openxmlformats.org/officeDocument/2006/relationships/tags" Target="../tags/tag111.xml"/><Relationship Id="rId9"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55.jpeg"/><Relationship Id="rId3" Type="http://schemas.openxmlformats.org/officeDocument/2006/relationships/tags" Target="../tags/tag118.xml"/><Relationship Id="rId7" Type="http://schemas.openxmlformats.org/officeDocument/2006/relationships/tags" Target="../tags/tag122.xml"/><Relationship Id="rId12" Type="http://schemas.openxmlformats.org/officeDocument/2006/relationships/image" Target="../media/image54.jpe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tags" Target="../tags/tag121.xml"/><Relationship Id="rId11" Type="http://schemas.openxmlformats.org/officeDocument/2006/relationships/image" Target="../media/image53.jpeg"/><Relationship Id="rId5" Type="http://schemas.openxmlformats.org/officeDocument/2006/relationships/tags" Target="../tags/tag120.xml"/><Relationship Id="rId15" Type="http://schemas.openxmlformats.org/officeDocument/2006/relationships/image" Target="../media/image57.jpeg"/><Relationship Id="rId10" Type="http://schemas.openxmlformats.org/officeDocument/2006/relationships/hyperlink" Target="http://www.dreamstime.com/register?jump_to=http://www.dreamstime.com/royalty-free-stock-photo-mature-female-doctor-listening-image14701795" TargetMode="External"/><Relationship Id="rId4" Type="http://schemas.openxmlformats.org/officeDocument/2006/relationships/tags" Target="../tags/tag119.xml"/><Relationship Id="rId9" Type="http://schemas.openxmlformats.org/officeDocument/2006/relationships/notesSlide" Target="../notesSlides/notesSlide25.xml"/><Relationship Id="rId14" Type="http://schemas.openxmlformats.org/officeDocument/2006/relationships/image" Target="../media/image56.jpe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60.jpeg"/><Relationship Id="rId3" Type="http://schemas.openxmlformats.org/officeDocument/2006/relationships/tags" Target="../tags/tag126.xml"/><Relationship Id="rId7" Type="http://schemas.openxmlformats.org/officeDocument/2006/relationships/tags" Target="../tags/tag130.xml"/><Relationship Id="rId12" Type="http://schemas.openxmlformats.org/officeDocument/2006/relationships/image" Target="../media/image59.jpeg"/><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11" Type="http://schemas.openxmlformats.org/officeDocument/2006/relationships/image" Target="../media/image31.png"/><Relationship Id="rId5" Type="http://schemas.openxmlformats.org/officeDocument/2006/relationships/tags" Target="../tags/tag128.xml"/><Relationship Id="rId15" Type="http://schemas.openxmlformats.org/officeDocument/2006/relationships/image" Target="../media/image61.jpeg"/><Relationship Id="rId10" Type="http://schemas.openxmlformats.org/officeDocument/2006/relationships/image" Target="../media/image58.jpeg"/><Relationship Id="rId4" Type="http://schemas.openxmlformats.org/officeDocument/2006/relationships/tags" Target="../tags/tag127.xml"/><Relationship Id="rId9" Type="http://schemas.openxmlformats.org/officeDocument/2006/relationships/notesSlide" Target="../notesSlides/notesSlide26.xml"/><Relationship Id="rId14"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7.xml"/><Relationship Id="rId13" Type="http://schemas.openxmlformats.org/officeDocument/2006/relationships/image" Target="../media/image66.jpeg"/><Relationship Id="rId3" Type="http://schemas.openxmlformats.org/officeDocument/2006/relationships/tags" Target="../tags/tag134.xml"/><Relationship Id="rId7" Type="http://schemas.openxmlformats.org/officeDocument/2006/relationships/slideLayout" Target="../slideLayouts/slideLayout25.xml"/><Relationship Id="rId12" Type="http://schemas.openxmlformats.org/officeDocument/2006/relationships/image" Target="../media/image65.jpeg"/><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tags" Target="../tags/tag137.xml"/><Relationship Id="rId11" Type="http://schemas.openxmlformats.org/officeDocument/2006/relationships/image" Target="../media/image64.png"/><Relationship Id="rId5" Type="http://schemas.openxmlformats.org/officeDocument/2006/relationships/tags" Target="../tags/tag136.xml"/><Relationship Id="rId10" Type="http://schemas.openxmlformats.org/officeDocument/2006/relationships/image" Target="../media/image63.jpeg"/><Relationship Id="rId4" Type="http://schemas.openxmlformats.org/officeDocument/2006/relationships/tags" Target="../tags/tag135.xml"/><Relationship Id="rId9" Type="http://schemas.openxmlformats.org/officeDocument/2006/relationships/image" Target="../media/image62.jpeg"/></Relationships>
</file>

<file path=ppt/slides/_rels/slide29.xml.rels><?xml version="1.0" encoding="UTF-8" standalone="yes"?>
<Relationships xmlns="http://schemas.openxmlformats.org/package/2006/relationships"><Relationship Id="rId8" Type="http://schemas.openxmlformats.org/officeDocument/2006/relationships/tags" Target="../tags/tag146.xml"/><Relationship Id="rId13" Type="http://schemas.openxmlformats.org/officeDocument/2006/relationships/image" Target="../media/image67.jpeg"/><Relationship Id="rId18" Type="http://schemas.openxmlformats.org/officeDocument/2006/relationships/image" Target="../media/image70.jpeg"/><Relationship Id="rId3" Type="http://schemas.openxmlformats.org/officeDocument/2006/relationships/tags" Target="../tags/tag141.xml"/><Relationship Id="rId21" Type="http://schemas.openxmlformats.org/officeDocument/2006/relationships/image" Target="../media/image73.png"/><Relationship Id="rId7" Type="http://schemas.openxmlformats.org/officeDocument/2006/relationships/tags" Target="../tags/tag145.xml"/><Relationship Id="rId12" Type="http://schemas.openxmlformats.org/officeDocument/2006/relationships/notesSlide" Target="../notesSlides/notesSlide28.xml"/><Relationship Id="rId17" Type="http://schemas.openxmlformats.org/officeDocument/2006/relationships/image" Target="../media/image69.jpeg"/><Relationship Id="rId2" Type="http://schemas.openxmlformats.org/officeDocument/2006/relationships/tags" Target="../tags/tag140.xml"/><Relationship Id="rId16" Type="http://schemas.openxmlformats.org/officeDocument/2006/relationships/slide" Target="slide36.xml"/><Relationship Id="rId20" Type="http://schemas.openxmlformats.org/officeDocument/2006/relationships/image" Target="../media/image72.jpeg"/><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slideLayout" Target="../slideLayouts/slideLayout25.xml"/><Relationship Id="rId5" Type="http://schemas.openxmlformats.org/officeDocument/2006/relationships/tags" Target="../tags/tag143.xml"/><Relationship Id="rId15" Type="http://schemas.openxmlformats.org/officeDocument/2006/relationships/image" Target="../media/image68.jpeg"/><Relationship Id="rId23" Type="http://schemas.openxmlformats.org/officeDocument/2006/relationships/image" Target="../media/image75.jpeg"/><Relationship Id="rId10" Type="http://schemas.openxmlformats.org/officeDocument/2006/relationships/tags" Target="../tags/tag148.xml"/><Relationship Id="rId19" Type="http://schemas.openxmlformats.org/officeDocument/2006/relationships/image" Target="../media/image71.jpeg"/><Relationship Id="rId4" Type="http://schemas.openxmlformats.org/officeDocument/2006/relationships/tags" Target="../tags/tag142.xml"/><Relationship Id="rId9" Type="http://schemas.openxmlformats.org/officeDocument/2006/relationships/tags" Target="../tags/tag147.xml"/><Relationship Id="rId14" Type="http://schemas.openxmlformats.org/officeDocument/2006/relationships/slide" Target="slide30.xml"/><Relationship Id="rId22"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2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tags" Target="../tags/tag157.xml"/><Relationship Id="rId13" Type="http://schemas.openxmlformats.org/officeDocument/2006/relationships/image" Target="../media/image69.jpeg"/><Relationship Id="rId18" Type="http://schemas.openxmlformats.org/officeDocument/2006/relationships/image" Target="../media/image74.jpeg"/><Relationship Id="rId3" Type="http://schemas.openxmlformats.org/officeDocument/2006/relationships/tags" Target="../tags/tag152.xml"/><Relationship Id="rId7" Type="http://schemas.openxmlformats.org/officeDocument/2006/relationships/tags" Target="../tags/tag156.xml"/><Relationship Id="rId12" Type="http://schemas.openxmlformats.org/officeDocument/2006/relationships/image" Target="../media/image68.jpeg"/><Relationship Id="rId17" Type="http://schemas.openxmlformats.org/officeDocument/2006/relationships/image" Target="../media/image73.png"/><Relationship Id="rId2" Type="http://schemas.openxmlformats.org/officeDocument/2006/relationships/tags" Target="../tags/tag151.xml"/><Relationship Id="rId16" Type="http://schemas.openxmlformats.org/officeDocument/2006/relationships/image" Target="../media/image72.jpeg"/><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notesSlide" Target="../notesSlides/notesSlide29.xml"/><Relationship Id="rId5" Type="http://schemas.openxmlformats.org/officeDocument/2006/relationships/tags" Target="../tags/tag154.xml"/><Relationship Id="rId15" Type="http://schemas.openxmlformats.org/officeDocument/2006/relationships/image" Target="../media/image71.jpeg"/><Relationship Id="rId10" Type="http://schemas.openxmlformats.org/officeDocument/2006/relationships/slideLayout" Target="../slideLayouts/slideLayout25.xml"/><Relationship Id="rId19" Type="http://schemas.openxmlformats.org/officeDocument/2006/relationships/image" Target="../media/image75.jpeg"/><Relationship Id="rId4" Type="http://schemas.openxmlformats.org/officeDocument/2006/relationships/tags" Target="../tags/tag153.xml"/><Relationship Id="rId9" Type="http://schemas.openxmlformats.org/officeDocument/2006/relationships/tags" Target="../tags/tag158.xml"/><Relationship Id="rId14" Type="http://schemas.openxmlformats.org/officeDocument/2006/relationships/image" Target="../media/image70.jpeg"/></Relationships>
</file>

<file path=ppt/slides/_rels/slide31.xml.rels><?xml version="1.0" encoding="UTF-8" standalone="yes"?>
<Relationships xmlns="http://schemas.openxmlformats.org/package/2006/relationships"><Relationship Id="rId8" Type="http://schemas.openxmlformats.org/officeDocument/2006/relationships/tags" Target="../tags/tag167.xml"/><Relationship Id="rId13" Type="http://schemas.openxmlformats.org/officeDocument/2006/relationships/notesSlide" Target="../notesSlides/notesSlide30.xml"/><Relationship Id="rId18" Type="http://schemas.openxmlformats.org/officeDocument/2006/relationships/image" Target="../media/image72.jpeg"/><Relationship Id="rId3" Type="http://schemas.openxmlformats.org/officeDocument/2006/relationships/tags" Target="../tags/tag162.xml"/><Relationship Id="rId21" Type="http://schemas.openxmlformats.org/officeDocument/2006/relationships/image" Target="../media/image75.jpeg"/><Relationship Id="rId7" Type="http://schemas.openxmlformats.org/officeDocument/2006/relationships/tags" Target="../tags/tag166.xml"/><Relationship Id="rId12" Type="http://schemas.openxmlformats.org/officeDocument/2006/relationships/slideLayout" Target="../slideLayouts/slideLayout25.xml"/><Relationship Id="rId17" Type="http://schemas.openxmlformats.org/officeDocument/2006/relationships/image" Target="../media/image71.jpeg"/><Relationship Id="rId2" Type="http://schemas.openxmlformats.org/officeDocument/2006/relationships/tags" Target="../tags/tag161.xml"/><Relationship Id="rId16" Type="http://schemas.openxmlformats.org/officeDocument/2006/relationships/image" Target="../media/image70.jpeg"/><Relationship Id="rId20" Type="http://schemas.openxmlformats.org/officeDocument/2006/relationships/image" Target="../media/image74.jpeg"/><Relationship Id="rId1" Type="http://schemas.openxmlformats.org/officeDocument/2006/relationships/tags" Target="../tags/tag160.xml"/><Relationship Id="rId6" Type="http://schemas.openxmlformats.org/officeDocument/2006/relationships/tags" Target="../tags/tag165.xml"/><Relationship Id="rId11" Type="http://schemas.openxmlformats.org/officeDocument/2006/relationships/tags" Target="../tags/tag170.xml"/><Relationship Id="rId5" Type="http://schemas.openxmlformats.org/officeDocument/2006/relationships/tags" Target="../tags/tag164.xml"/><Relationship Id="rId15" Type="http://schemas.openxmlformats.org/officeDocument/2006/relationships/image" Target="../media/image69.jpeg"/><Relationship Id="rId10" Type="http://schemas.openxmlformats.org/officeDocument/2006/relationships/tags" Target="../tags/tag169.xml"/><Relationship Id="rId19" Type="http://schemas.openxmlformats.org/officeDocument/2006/relationships/image" Target="../media/image73.png"/><Relationship Id="rId4" Type="http://schemas.openxmlformats.org/officeDocument/2006/relationships/tags" Target="../tags/tag163.xml"/><Relationship Id="rId9" Type="http://schemas.openxmlformats.org/officeDocument/2006/relationships/tags" Target="../tags/tag168.xml"/><Relationship Id="rId14" Type="http://schemas.openxmlformats.org/officeDocument/2006/relationships/image" Target="../media/image68.jpeg"/><Relationship Id="rId22" Type="http://schemas.openxmlformats.org/officeDocument/2006/relationships/slide" Target="slide36.xml"/></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79.png"/><Relationship Id="rId3" Type="http://schemas.openxmlformats.org/officeDocument/2006/relationships/tags" Target="../tags/tag174.xml"/><Relationship Id="rId7" Type="http://schemas.openxmlformats.org/officeDocument/2006/relationships/tags" Target="../tags/tag178.xml"/><Relationship Id="rId12" Type="http://schemas.openxmlformats.org/officeDocument/2006/relationships/image" Target="../media/image78.png"/><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image" Target="../media/image77.png"/><Relationship Id="rId5" Type="http://schemas.openxmlformats.org/officeDocument/2006/relationships/tags" Target="../tags/tag176.xml"/><Relationship Id="rId15" Type="http://schemas.openxmlformats.org/officeDocument/2006/relationships/image" Target="../media/image81.jpeg"/><Relationship Id="rId10" Type="http://schemas.openxmlformats.org/officeDocument/2006/relationships/image" Target="../media/image76.png"/><Relationship Id="rId4" Type="http://schemas.openxmlformats.org/officeDocument/2006/relationships/tags" Target="../tags/tag175.xml"/><Relationship Id="rId9" Type="http://schemas.openxmlformats.org/officeDocument/2006/relationships/notesSlide" Target="../notesSlides/notesSlide31.xml"/><Relationship Id="rId14" Type="http://schemas.openxmlformats.org/officeDocument/2006/relationships/image" Target="../media/image80.png"/></Relationships>
</file>

<file path=ppt/slides/_rels/slide33.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tags" Target="../tags/tag182.xml"/><Relationship Id="rId7" Type="http://schemas.openxmlformats.org/officeDocument/2006/relationships/notesSlide" Target="../notesSlides/notesSlide32.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slideLayout" Target="../slideLayouts/slideLayout25.xml"/><Relationship Id="rId11" Type="http://schemas.openxmlformats.org/officeDocument/2006/relationships/image" Target="../media/image85.png"/><Relationship Id="rId5" Type="http://schemas.openxmlformats.org/officeDocument/2006/relationships/tags" Target="../tags/tag184.xml"/><Relationship Id="rId10" Type="http://schemas.openxmlformats.org/officeDocument/2006/relationships/image" Target="../media/image84.jpeg"/><Relationship Id="rId4" Type="http://schemas.openxmlformats.org/officeDocument/2006/relationships/tags" Target="../tags/tag183.xml"/><Relationship Id="rId9" Type="http://schemas.openxmlformats.org/officeDocument/2006/relationships/image" Target="../media/image83.png"/></Relationships>
</file>

<file path=ppt/slides/_rels/slide34.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notesSlide" Target="../notesSlides/notesSlide33.xml"/><Relationship Id="rId18" Type="http://schemas.openxmlformats.org/officeDocument/2006/relationships/image" Target="../media/image90.png"/><Relationship Id="rId3" Type="http://schemas.openxmlformats.org/officeDocument/2006/relationships/tags" Target="../tags/tag188.xml"/><Relationship Id="rId21" Type="http://schemas.openxmlformats.org/officeDocument/2006/relationships/image" Target="../media/image93.jpeg"/><Relationship Id="rId7" Type="http://schemas.openxmlformats.org/officeDocument/2006/relationships/tags" Target="../tags/tag192.xml"/><Relationship Id="rId12" Type="http://schemas.openxmlformats.org/officeDocument/2006/relationships/slideLayout" Target="../slideLayouts/slideLayout25.xml"/><Relationship Id="rId17" Type="http://schemas.openxmlformats.org/officeDocument/2006/relationships/image" Target="../media/image89.jpeg"/><Relationship Id="rId2" Type="http://schemas.openxmlformats.org/officeDocument/2006/relationships/tags" Target="../tags/tag187.xml"/><Relationship Id="rId16" Type="http://schemas.openxmlformats.org/officeDocument/2006/relationships/image" Target="../media/image88.jpeg"/><Relationship Id="rId20" Type="http://schemas.openxmlformats.org/officeDocument/2006/relationships/image" Target="../media/image92.jpeg"/><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tags" Target="../tags/tag196.xml"/><Relationship Id="rId5" Type="http://schemas.openxmlformats.org/officeDocument/2006/relationships/tags" Target="../tags/tag190.xml"/><Relationship Id="rId15" Type="http://schemas.openxmlformats.org/officeDocument/2006/relationships/image" Target="../media/image87.jpeg"/><Relationship Id="rId23" Type="http://schemas.openxmlformats.org/officeDocument/2006/relationships/image" Target="../media/image95.jpeg"/><Relationship Id="rId10" Type="http://schemas.openxmlformats.org/officeDocument/2006/relationships/tags" Target="../tags/tag195.xml"/><Relationship Id="rId19" Type="http://schemas.openxmlformats.org/officeDocument/2006/relationships/image" Target="../media/image91.png"/><Relationship Id="rId4" Type="http://schemas.openxmlformats.org/officeDocument/2006/relationships/tags" Target="../tags/tag189.xml"/><Relationship Id="rId9" Type="http://schemas.openxmlformats.org/officeDocument/2006/relationships/tags" Target="../tags/tag194.xml"/><Relationship Id="rId14" Type="http://schemas.openxmlformats.org/officeDocument/2006/relationships/image" Target="../media/image86.jpeg"/><Relationship Id="rId22" Type="http://schemas.openxmlformats.org/officeDocument/2006/relationships/image" Target="../media/image94.jpeg"/></Relationships>
</file>

<file path=ppt/slides/_rels/slide35.xml.rels><?xml version="1.0" encoding="UTF-8" standalone="yes"?>
<Relationships xmlns="http://schemas.openxmlformats.org/package/2006/relationships"><Relationship Id="rId3" Type="http://schemas.openxmlformats.org/officeDocument/2006/relationships/tags" Target="../tags/tag200.xml"/><Relationship Id="rId7" Type="http://schemas.openxmlformats.org/officeDocument/2006/relationships/image" Target="../media/image97.jpeg"/><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image" Target="../media/image96.jpeg"/><Relationship Id="rId5" Type="http://schemas.openxmlformats.org/officeDocument/2006/relationships/notesSlide" Target="../notesSlides/notesSlide34.xml"/><Relationship Id="rId4"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5.xml"/><Relationship Id="rId1" Type="http://schemas.openxmlformats.org/officeDocument/2006/relationships/tags" Target="../tags/tag202.xml"/><Relationship Id="rId5" Type="http://schemas.openxmlformats.org/officeDocument/2006/relationships/image" Target="../media/image98.jpeg"/><Relationship Id="rId4" Type="http://schemas.openxmlformats.org/officeDocument/2006/relationships/hyperlink" Target="http://www.google.com/url?sa=i&amp;rct=j&amp;q=&amp;esrc=s&amp;frm=1&amp;source=images&amp;cd=&amp;cad=rja&amp;uact=8&amp;ved=0CAcQjRxqFQoTCMmD5qH56sYCFZcQkgodwGAJiA&amp;url=http://sentryair.com/blog/tag/local-exhaust-ventilation-laser-fumes/&amp;ei=lo-tVcngG5ehyATAwaXACA&amp;bvm=bv.98197061,d.aWw&amp;psig=AFQjCNFkciga4Ow5sKncwt3z86ca2K8cDg&amp;ust=1437524197328457" TargetMode="External"/></Relationships>
</file>

<file path=ppt/slides/_rels/slide37.xml.rels><?xml version="1.0" encoding="UTF-8" standalone="yes"?>
<Relationships xmlns="http://schemas.openxmlformats.org/package/2006/relationships"><Relationship Id="rId8" Type="http://schemas.openxmlformats.org/officeDocument/2006/relationships/tags" Target="../tags/tag211.xml"/><Relationship Id="rId13" Type="http://schemas.openxmlformats.org/officeDocument/2006/relationships/image" Target="../media/image101.png"/><Relationship Id="rId3" Type="http://schemas.openxmlformats.org/officeDocument/2006/relationships/tags" Target="../tags/tag206.xml"/><Relationship Id="rId7" Type="http://schemas.openxmlformats.org/officeDocument/2006/relationships/tags" Target="../tags/tag210.xml"/><Relationship Id="rId12" Type="http://schemas.openxmlformats.org/officeDocument/2006/relationships/image" Target="../media/image100.jpeg"/><Relationship Id="rId17" Type="http://schemas.openxmlformats.org/officeDocument/2006/relationships/image" Target="../media/image105.png"/><Relationship Id="rId2" Type="http://schemas.openxmlformats.org/officeDocument/2006/relationships/tags" Target="../tags/tag205.xml"/><Relationship Id="rId16" Type="http://schemas.openxmlformats.org/officeDocument/2006/relationships/image" Target="../media/image104.jpeg"/><Relationship Id="rId1" Type="http://schemas.openxmlformats.org/officeDocument/2006/relationships/tags" Target="../tags/tag204.xml"/><Relationship Id="rId6" Type="http://schemas.openxmlformats.org/officeDocument/2006/relationships/tags" Target="../tags/tag209.xml"/><Relationship Id="rId11" Type="http://schemas.openxmlformats.org/officeDocument/2006/relationships/image" Target="../media/image99.jpeg"/><Relationship Id="rId5" Type="http://schemas.openxmlformats.org/officeDocument/2006/relationships/tags" Target="../tags/tag208.xml"/><Relationship Id="rId15" Type="http://schemas.openxmlformats.org/officeDocument/2006/relationships/image" Target="../media/image103.jpeg"/><Relationship Id="rId10" Type="http://schemas.openxmlformats.org/officeDocument/2006/relationships/notesSlide" Target="../notesSlides/notesSlide36.xml"/><Relationship Id="rId4" Type="http://schemas.openxmlformats.org/officeDocument/2006/relationships/tags" Target="../tags/tag207.xml"/><Relationship Id="rId9" Type="http://schemas.openxmlformats.org/officeDocument/2006/relationships/slideLayout" Target="../slideLayouts/slideLayout25.xml"/><Relationship Id="rId14" Type="http://schemas.openxmlformats.org/officeDocument/2006/relationships/image" Target="../media/image102.jpeg"/></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37.xml"/><Relationship Id="rId13" Type="http://schemas.openxmlformats.org/officeDocument/2006/relationships/image" Target="../media/image109.png"/><Relationship Id="rId3" Type="http://schemas.openxmlformats.org/officeDocument/2006/relationships/tags" Target="../tags/tag215.xml"/><Relationship Id="rId7" Type="http://schemas.openxmlformats.org/officeDocument/2006/relationships/slideLayout" Target="../slideLayouts/slideLayout25.xml"/><Relationship Id="rId12" Type="http://schemas.openxmlformats.org/officeDocument/2006/relationships/image" Target="../media/image108.jpeg"/><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tags" Target="../tags/tag218.xml"/><Relationship Id="rId11" Type="http://schemas.openxmlformats.org/officeDocument/2006/relationships/image" Target="../media/image107.jpeg"/><Relationship Id="rId5" Type="http://schemas.openxmlformats.org/officeDocument/2006/relationships/tags" Target="../tags/tag217.xml"/><Relationship Id="rId10" Type="http://schemas.openxmlformats.org/officeDocument/2006/relationships/image" Target="../media/image106.png"/><Relationship Id="rId4" Type="http://schemas.openxmlformats.org/officeDocument/2006/relationships/tags" Target="../tags/tag216.xml"/><Relationship Id="rId9" Type="http://schemas.openxmlformats.org/officeDocument/2006/relationships/image" Target="../media/image30.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5.xml"/><Relationship Id="rId1" Type="http://schemas.openxmlformats.org/officeDocument/2006/relationships/tags" Target="../tags/tag220.xml"/><Relationship Id="rId5" Type="http://schemas.openxmlformats.org/officeDocument/2006/relationships/image" Target="../media/image110.png"/><Relationship Id="rId4" Type="http://schemas.openxmlformats.org/officeDocument/2006/relationships/hyperlink" Target="http://www.google.com/url?sa=i&amp;rct=j&amp;q=&amp;esrc=s&amp;frm=1&amp;source=images&amp;cd=&amp;cad=rja&amp;uact=8&amp;ved=0CAcQjRxqFQoTCI_46vn56sYCFQtIkgod1R0Fcg&amp;url=http://www.metrolux.de/en/node/366&amp;ei=T5CtVc-UBYuQyQTVu5SQBw&amp;bvm=bv.98197061,d.aWw&amp;psig=AFQjCNGLMDLa57z7DhNlgOk1aCqahmckPg&amp;ust=1437524411142167"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10.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39.xml"/><Relationship Id="rId3" Type="http://schemas.openxmlformats.org/officeDocument/2006/relationships/tags" Target="../tags/tag224.xml"/><Relationship Id="rId7" Type="http://schemas.openxmlformats.org/officeDocument/2006/relationships/slideLayout" Target="../slideLayouts/slideLayout25.xml"/><Relationship Id="rId12" Type="http://schemas.openxmlformats.org/officeDocument/2006/relationships/image" Target="../media/image114.png"/><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tags" Target="../tags/tag227.xml"/><Relationship Id="rId11" Type="http://schemas.openxmlformats.org/officeDocument/2006/relationships/image" Target="../media/image113.jpeg"/><Relationship Id="rId5" Type="http://schemas.openxmlformats.org/officeDocument/2006/relationships/tags" Target="../tags/tag226.xml"/><Relationship Id="rId10" Type="http://schemas.openxmlformats.org/officeDocument/2006/relationships/image" Target="../media/image112.jpeg"/><Relationship Id="rId4" Type="http://schemas.openxmlformats.org/officeDocument/2006/relationships/tags" Target="../tags/tag225.xml"/><Relationship Id="rId9" Type="http://schemas.openxmlformats.org/officeDocument/2006/relationships/image" Target="../media/image111.jpeg"/></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40.xml"/><Relationship Id="rId13" Type="http://schemas.openxmlformats.org/officeDocument/2006/relationships/image" Target="../media/image118.jpeg"/><Relationship Id="rId3" Type="http://schemas.openxmlformats.org/officeDocument/2006/relationships/tags" Target="../tags/tag231.xml"/><Relationship Id="rId7" Type="http://schemas.openxmlformats.org/officeDocument/2006/relationships/slideLayout" Target="../slideLayouts/slideLayout7.xml"/><Relationship Id="rId12" Type="http://schemas.openxmlformats.org/officeDocument/2006/relationships/image" Target="../media/image117.jpeg"/><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tags" Target="../tags/tag234.xml"/><Relationship Id="rId11" Type="http://schemas.openxmlformats.org/officeDocument/2006/relationships/image" Target="../media/image116.png"/><Relationship Id="rId5" Type="http://schemas.openxmlformats.org/officeDocument/2006/relationships/tags" Target="../tags/tag233.xml"/><Relationship Id="rId10" Type="http://schemas.openxmlformats.org/officeDocument/2006/relationships/image" Target="../media/image115.jpeg"/><Relationship Id="rId4" Type="http://schemas.openxmlformats.org/officeDocument/2006/relationships/tags" Target="../tags/tag232.xml"/><Relationship Id="rId9" Type="http://schemas.openxmlformats.org/officeDocument/2006/relationships/hyperlink" Target="http://www.dreamstime.com/royalty-free-stock-image-approval-rubber-stamp-image1319436" TargetMode="External"/><Relationship Id="rId14" Type="http://schemas.openxmlformats.org/officeDocument/2006/relationships/image" Target="../media/image119.png"/></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23.jpeg"/><Relationship Id="rId3" Type="http://schemas.openxmlformats.org/officeDocument/2006/relationships/tags" Target="../tags/tag238.xml"/><Relationship Id="rId7" Type="http://schemas.openxmlformats.org/officeDocument/2006/relationships/tags" Target="../tags/tag242.xml"/><Relationship Id="rId12" Type="http://schemas.openxmlformats.org/officeDocument/2006/relationships/image" Target="../media/image122.png"/><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11" Type="http://schemas.openxmlformats.org/officeDocument/2006/relationships/image" Target="../media/image121.png"/><Relationship Id="rId5" Type="http://schemas.openxmlformats.org/officeDocument/2006/relationships/tags" Target="../tags/tag240.xml"/><Relationship Id="rId15" Type="http://schemas.openxmlformats.org/officeDocument/2006/relationships/image" Target="../media/image125.jpeg"/><Relationship Id="rId10" Type="http://schemas.openxmlformats.org/officeDocument/2006/relationships/image" Target="../media/image120.png"/><Relationship Id="rId4" Type="http://schemas.openxmlformats.org/officeDocument/2006/relationships/tags" Target="../tags/tag239.xml"/><Relationship Id="rId9" Type="http://schemas.openxmlformats.org/officeDocument/2006/relationships/notesSlide" Target="../notesSlides/notesSlide41.xml"/><Relationship Id="rId14" Type="http://schemas.openxmlformats.org/officeDocument/2006/relationships/image" Target="../media/image124.png"/></Relationships>
</file>

<file path=ppt/slides/_rels/slide43.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126.png"/><Relationship Id="rId3" Type="http://schemas.openxmlformats.org/officeDocument/2006/relationships/tags" Target="../tags/tag246.xml"/><Relationship Id="rId7" Type="http://schemas.openxmlformats.org/officeDocument/2006/relationships/notesSlide" Target="../notesSlides/notesSlide42.xml"/><Relationship Id="rId12" Type="http://schemas.openxmlformats.org/officeDocument/2006/relationships/image" Target="../media/image122.png"/><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slideLayout" Target="../slideLayouts/slideLayout25.xml"/><Relationship Id="rId11" Type="http://schemas.openxmlformats.org/officeDocument/2006/relationships/image" Target="../media/image121.png"/><Relationship Id="rId5" Type="http://schemas.openxmlformats.org/officeDocument/2006/relationships/tags" Target="../tags/tag248.xml"/><Relationship Id="rId10" Type="http://schemas.openxmlformats.org/officeDocument/2006/relationships/slide" Target="slide56.xml"/><Relationship Id="rId4" Type="http://schemas.openxmlformats.org/officeDocument/2006/relationships/tags" Target="../tags/tag247.xml"/><Relationship Id="rId9" Type="http://schemas.openxmlformats.org/officeDocument/2006/relationships/image" Target="../media/image120.png"/></Relationships>
</file>

<file path=ppt/slides/_rels/slide44.xml.rels><?xml version="1.0" encoding="UTF-8" standalone="yes"?>
<Relationships xmlns="http://schemas.openxmlformats.org/package/2006/relationships"><Relationship Id="rId3" Type="http://schemas.openxmlformats.org/officeDocument/2006/relationships/tags" Target="../tags/tag252.xml"/><Relationship Id="rId7" Type="http://schemas.openxmlformats.org/officeDocument/2006/relationships/image" Target="../media/image127.jpeg"/><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image" Target="../media/image120.png"/><Relationship Id="rId5" Type="http://schemas.openxmlformats.org/officeDocument/2006/relationships/notesSlide" Target="../notesSlides/notesSlide43.xml"/><Relationship Id="rId4"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8" Type="http://schemas.openxmlformats.org/officeDocument/2006/relationships/slide" Target="slide54.xml"/><Relationship Id="rId13" Type="http://schemas.openxmlformats.org/officeDocument/2006/relationships/image" Target="../media/image126.png"/><Relationship Id="rId3" Type="http://schemas.openxmlformats.org/officeDocument/2006/relationships/tags" Target="../tags/tag256.xml"/><Relationship Id="rId7" Type="http://schemas.openxmlformats.org/officeDocument/2006/relationships/notesSlide" Target="../notesSlides/notesSlide44.xml"/><Relationship Id="rId12" Type="http://schemas.openxmlformats.org/officeDocument/2006/relationships/image" Target="../media/image122.png"/><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slideLayout" Target="../slideLayouts/slideLayout25.xml"/><Relationship Id="rId11" Type="http://schemas.openxmlformats.org/officeDocument/2006/relationships/slide" Target="slide46.xml"/><Relationship Id="rId5" Type="http://schemas.openxmlformats.org/officeDocument/2006/relationships/tags" Target="../tags/tag258.xml"/><Relationship Id="rId10" Type="http://schemas.openxmlformats.org/officeDocument/2006/relationships/image" Target="../media/image121.png"/><Relationship Id="rId4" Type="http://schemas.openxmlformats.org/officeDocument/2006/relationships/tags" Target="../tags/tag257.xml"/><Relationship Id="rId9" Type="http://schemas.openxmlformats.org/officeDocument/2006/relationships/image" Target="../media/image120.png"/></Relationships>
</file>

<file path=ppt/slides/_rels/slide46.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tags" Target="../tags/tag262.xml"/><Relationship Id="rId7" Type="http://schemas.openxmlformats.org/officeDocument/2006/relationships/image" Target="../media/image122.png"/><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notesSlide" Target="../notesSlides/notesSlide45.xml"/><Relationship Id="rId5" Type="http://schemas.openxmlformats.org/officeDocument/2006/relationships/slideLayout" Target="../slideLayouts/slideLayout25.xml"/><Relationship Id="rId4" Type="http://schemas.openxmlformats.org/officeDocument/2006/relationships/tags" Target="../tags/tag263.xml"/><Relationship Id="rId9" Type="http://schemas.openxmlformats.org/officeDocument/2006/relationships/image" Target="../media/image129.jpeg"/></Relationships>
</file>

<file path=ppt/slides/_rels/slide47.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image" Target="../media/image126.png"/><Relationship Id="rId3" Type="http://schemas.openxmlformats.org/officeDocument/2006/relationships/tags" Target="../tags/tag267.xml"/><Relationship Id="rId7" Type="http://schemas.openxmlformats.org/officeDocument/2006/relationships/notesSlide" Target="../notesSlides/notesSlide46.xml"/><Relationship Id="rId12" Type="http://schemas.openxmlformats.org/officeDocument/2006/relationships/image" Target="../media/image122.png"/><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slideLayout" Target="../slideLayouts/slideLayout25.xml"/><Relationship Id="rId11" Type="http://schemas.openxmlformats.org/officeDocument/2006/relationships/image" Target="../media/image121.png"/><Relationship Id="rId5" Type="http://schemas.openxmlformats.org/officeDocument/2006/relationships/tags" Target="../tags/tag269.xml"/><Relationship Id="rId10" Type="http://schemas.openxmlformats.org/officeDocument/2006/relationships/slide" Target="slide48.xml"/><Relationship Id="rId4" Type="http://schemas.openxmlformats.org/officeDocument/2006/relationships/tags" Target="../tags/tag268.xml"/><Relationship Id="rId9" Type="http://schemas.openxmlformats.org/officeDocument/2006/relationships/image" Target="../media/image120.png"/></Relationships>
</file>

<file path=ppt/slides/_rels/slide4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tags" Target="../tags/tag273.xml"/><Relationship Id="rId7" Type="http://schemas.openxmlformats.org/officeDocument/2006/relationships/image" Target="../media/image130.jpeg"/><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notesSlide" Target="../notesSlides/notesSlide47.xml"/><Relationship Id="rId5" Type="http://schemas.openxmlformats.org/officeDocument/2006/relationships/slideLayout" Target="../slideLayouts/slideLayout25.xml"/><Relationship Id="rId4" Type="http://schemas.openxmlformats.org/officeDocument/2006/relationships/tags" Target="../tags/tag274.xml"/><Relationship Id="rId9" Type="http://schemas.openxmlformats.org/officeDocument/2006/relationships/image" Target="../media/image131.png"/></Relationships>
</file>

<file path=ppt/slides/_rels/slide49.xml.rels><?xml version="1.0" encoding="UTF-8" standalone="yes"?>
<Relationships xmlns="http://schemas.openxmlformats.org/package/2006/relationships"><Relationship Id="rId8" Type="http://schemas.openxmlformats.org/officeDocument/2006/relationships/hyperlink" Target="http://www.ehs.ucr.edu/radiation/laserSOP.doc" TargetMode="External"/><Relationship Id="rId3" Type="http://schemas.openxmlformats.org/officeDocument/2006/relationships/tags" Target="../tags/tag278.xml"/><Relationship Id="rId7" Type="http://schemas.openxmlformats.org/officeDocument/2006/relationships/notesSlide" Target="../notesSlides/notesSlide48.xml"/><Relationship Id="rId12" Type="http://schemas.openxmlformats.org/officeDocument/2006/relationships/image" Target="../media/image117.jpeg"/><Relationship Id="rId2" Type="http://schemas.openxmlformats.org/officeDocument/2006/relationships/tags" Target="../tags/tag277.xml"/><Relationship Id="rId1" Type="http://schemas.openxmlformats.org/officeDocument/2006/relationships/tags" Target="../tags/tag276.xml"/><Relationship Id="rId6" Type="http://schemas.openxmlformats.org/officeDocument/2006/relationships/slideLayout" Target="../slideLayouts/slideLayout25.xml"/><Relationship Id="rId11" Type="http://schemas.openxmlformats.org/officeDocument/2006/relationships/image" Target="../media/image134.png"/><Relationship Id="rId5" Type="http://schemas.openxmlformats.org/officeDocument/2006/relationships/tags" Target="../tags/tag280.xml"/><Relationship Id="rId10" Type="http://schemas.openxmlformats.org/officeDocument/2006/relationships/image" Target="../media/image133.png"/><Relationship Id="rId4" Type="http://schemas.openxmlformats.org/officeDocument/2006/relationships/tags" Target="../tags/tag279.xml"/><Relationship Id="rId9" Type="http://schemas.openxmlformats.org/officeDocument/2006/relationships/image" Target="../media/image13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11.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18.jpeg"/><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image" Target="../media/image137.png"/><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image" Target="../media/image136.jpeg"/><Relationship Id="rId5" Type="http://schemas.openxmlformats.org/officeDocument/2006/relationships/tags" Target="../tags/tag286.xml"/><Relationship Id="rId15" Type="http://schemas.openxmlformats.org/officeDocument/2006/relationships/image" Target="../media/image139.wmf"/><Relationship Id="rId10" Type="http://schemas.openxmlformats.org/officeDocument/2006/relationships/image" Target="../media/image135.jpeg"/><Relationship Id="rId4" Type="http://schemas.openxmlformats.org/officeDocument/2006/relationships/tags" Target="../tags/tag285.xml"/><Relationship Id="rId9" Type="http://schemas.openxmlformats.org/officeDocument/2006/relationships/notesSlide" Target="../notesSlides/notesSlide49.xml"/><Relationship Id="rId14" Type="http://schemas.openxmlformats.org/officeDocument/2006/relationships/image" Target="../media/image138.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0.xml"/><Relationship Id="rId1" Type="http://schemas.openxmlformats.org/officeDocument/2006/relationships/tags" Target="../tags/tag290.xml"/><Relationship Id="rId4" Type="http://schemas.openxmlformats.org/officeDocument/2006/relationships/image" Target="../media/image140.jpeg"/></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51.xml"/><Relationship Id="rId3" Type="http://schemas.openxmlformats.org/officeDocument/2006/relationships/tags" Target="../tags/tag293.xml"/><Relationship Id="rId7" Type="http://schemas.openxmlformats.org/officeDocument/2006/relationships/slideLayout" Target="../slideLayouts/slideLayout25.xml"/><Relationship Id="rId12" Type="http://schemas.openxmlformats.org/officeDocument/2006/relationships/image" Target="../media/image20.png"/><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11" Type="http://schemas.openxmlformats.org/officeDocument/2006/relationships/slide" Target="slide53.xml"/><Relationship Id="rId5" Type="http://schemas.openxmlformats.org/officeDocument/2006/relationships/tags" Target="../tags/tag295.xml"/><Relationship Id="rId10" Type="http://schemas.openxmlformats.org/officeDocument/2006/relationships/slide" Target="slide67.xml"/><Relationship Id="rId4" Type="http://schemas.openxmlformats.org/officeDocument/2006/relationships/tags" Target="../tags/tag294.xml"/><Relationship Id="rId9" Type="http://schemas.openxmlformats.org/officeDocument/2006/relationships/image" Target="../media/image141.jpeg"/></Relationships>
</file>

<file path=ppt/slides/_rels/slide5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300.xml"/><Relationship Id="rId7" Type="http://schemas.openxmlformats.org/officeDocument/2006/relationships/image" Target="../media/image141.jpeg"/><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notesSlide" Target="../notesSlides/notesSlide52.xml"/><Relationship Id="rId5" Type="http://schemas.openxmlformats.org/officeDocument/2006/relationships/slideLayout" Target="../slideLayouts/slideLayout25.xml"/><Relationship Id="rId4" Type="http://schemas.openxmlformats.org/officeDocument/2006/relationships/tags" Target="../tags/tag301.xml"/><Relationship Id="rId9" Type="http://schemas.openxmlformats.org/officeDocument/2006/relationships/image" Target="../media/image142.png"/></Relationships>
</file>

<file path=ppt/slides/_rels/slide54.xml.rels><?xml version="1.0" encoding="UTF-8" standalone="yes"?>
<Relationships xmlns="http://schemas.openxmlformats.org/package/2006/relationships"><Relationship Id="rId8" Type="http://schemas.openxmlformats.org/officeDocument/2006/relationships/tags" Target="../tags/tag310.xml"/><Relationship Id="rId13" Type="http://schemas.openxmlformats.org/officeDocument/2006/relationships/tags" Target="../tags/tag315.xml"/><Relationship Id="rId18" Type="http://schemas.openxmlformats.org/officeDocument/2006/relationships/tags" Target="../tags/tag320.xml"/><Relationship Id="rId26" Type="http://schemas.openxmlformats.org/officeDocument/2006/relationships/image" Target="../media/image148.png"/><Relationship Id="rId3" Type="http://schemas.openxmlformats.org/officeDocument/2006/relationships/tags" Target="../tags/tag305.xml"/><Relationship Id="rId21" Type="http://schemas.openxmlformats.org/officeDocument/2006/relationships/image" Target="../media/image143.png"/><Relationship Id="rId34" Type="http://schemas.openxmlformats.org/officeDocument/2006/relationships/image" Target="../media/image156.wmf"/><Relationship Id="rId7" Type="http://schemas.openxmlformats.org/officeDocument/2006/relationships/tags" Target="../tags/tag309.xml"/><Relationship Id="rId12" Type="http://schemas.openxmlformats.org/officeDocument/2006/relationships/tags" Target="../tags/tag314.xml"/><Relationship Id="rId17" Type="http://schemas.openxmlformats.org/officeDocument/2006/relationships/tags" Target="../tags/tag319.xml"/><Relationship Id="rId25" Type="http://schemas.openxmlformats.org/officeDocument/2006/relationships/image" Target="../media/image147.jpeg"/><Relationship Id="rId33" Type="http://schemas.openxmlformats.org/officeDocument/2006/relationships/image" Target="../media/image155.png"/><Relationship Id="rId2" Type="http://schemas.openxmlformats.org/officeDocument/2006/relationships/tags" Target="../tags/tag304.xml"/><Relationship Id="rId16" Type="http://schemas.openxmlformats.org/officeDocument/2006/relationships/tags" Target="../tags/tag318.xml"/><Relationship Id="rId20" Type="http://schemas.openxmlformats.org/officeDocument/2006/relationships/notesSlide" Target="../notesSlides/notesSlide53.xml"/><Relationship Id="rId29" Type="http://schemas.openxmlformats.org/officeDocument/2006/relationships/image" Target="../media/image151.png"/><Relationship Id="rId1" Type="http://schemas.openxmlformats.org/officeDocument/2006/relationships/tags" Target="../tags/tag303.xml"/><Relationship Id="rId6" Type="http://schemas.openxmlformats.org/officeDocument/2006/relationships/tags" Target="../tags/tag308.xml"/><Relationship Id="rId11" Type="http://schemas.openxmlformats.org/officeDocument/2006/relationships/tags" Target="../tags/tag313.xml"/><Relationship Id="rId24" Type="http://schemas.openxmlformats.org/officeDocument/2006/relationships/image" Target="../media/image146.png"/><Relationship Id="rId32" Type="http://schemas.openxmlformats.org/officeDocument/2006/relationships/image" Target="../media/image154.png"/><Relationship Id="rId5" Type="http://schemas.openxmlformats.org/officeDocument/2006/relationships/tags" Target="../tags/tag307.xml"/><Relationship Id="rId15" Type="http://schemas.openxmlformats.org/officeDocument/2006/relationships/tags" Target="../tags/tag317.xml"/><Relationship Id="rId23" Type="http://schemas.openxmlformats.org/officeDocument/2006/relationships/image" Target="../media/image145.png"/><Relationship Id="rId28" Type="http://schemas.openxmlformats.org/officeDocument/2006/relationships/image" Target="../media/image150.png"/><Relationship Id="rId10" Type="http://schemas.openxmlformats.org/officeDocument/2006/relationships/tags" Target="../tags/tag312.xml"/><Relationship Id="rId19" Type="http://schemas.openxmlformats.org/officeDocument/2006/relationships/slideLayout" Target="../slideLayouts/slideLayout7.xml"/><Relationship Id="rId31" Type="http://schemas.openxmlformats.org/officeDocument/2006/relationships/image" Target="../media/image153.png"/><Relationship Id="rId4" Type="http://schemas.openxmlformats.org/officeDocument/2006/relationships/tags" Target="../tags/tag306.xml"/><Relationship Id="rId9" Type="http://schemas.openxmlformats.org/officeDocument/2006/relationships/tags" Target="../tags/tag311.xml"/><Relationship Id="rId14" Type="http://schemas.openxmlformats.org/officeDocument/2006/relationships/tags" Target="../tags/tag316.xml"/><Relationship Id="rId22" Type="http://schemas.openxmlformats.org/officeDocument/2006/relationships/image" Target="../media/image144.png"/><Relationship Id="rId27" Type="http://schemas.openxmlformats.org/officeDocument/2006/relationships/image" Target="../media/image149.png"/><Relationship Id="rId30" Type="http://schemas.openxmlformats.org/officeDocument/2006/relationships/image" Target="../media/image152.png"/><Relationship Id="rId35" Type="http://schemas.openxmlformats.org/officeDocument/2006/relationships/image" Target="../media/image157.png"/></Relationships>
</file>

<file path=ppt/slides/_rels/slide55.xml.rels><?xml version="1.0" encoding="UTF-8" standalone="yes"?>
<Relationships xmlns="http://schemas.openxmlformats.org/package/2006/relationships"><Relationship Id="rId8" Type="http://schemas.openxmlformats.org/officeDocument/2006/relationships/tags" Target="../tags/tag329.xml"/><Relationship Id="rId13" Type="http://schemas.openxmlformats.org/officeDocument/2006/relationships/tags" Target="../tags/tag334.xml"/><Relationship Id="rId18" Type="http://schemas.openxmlformats.org/officeDocument/2006/relationships/image" Target="../media/image158.jpeg"/><Relationship Id="rId26" Type="http://schemas.openxmlformats.org/officeDocument/2006/relationships/image" Target="../media/image164.png"/><Relationship Id="rId3" Type="http://schemas.openxmlformats.org/officeDocument/2006/relationships/tags" Target="../tags/tag324.xml"/><Relationship Id="rId21" Type="http://schemas.openxmlformats.org/officeDocument/2006/relationships/image" Target="../media/image143.png"/><Relationship Id="rId7" Type="http://schemas.openxmlformats.org/officeDocument/2006/relationships/tags" Target="../tags/tag328.xml"/><Relationship Id="rId12" Type="http://schemas.openxmlformats.org/officeDocument/2006/relationships/tags" Target="../tags/tag333.xml"/><Relationship Id="rId17" Type="http://schemas.openxmlformats.org/officeDocument/2006/relationships/notesSlide" Target="../notesSlides/notesSlide54.xml"/><Relationship Id="rId25" Type="http://schemas.openxmlformats.org/officeDocument/2006/relationships/image" Target="../media/image163.png"/><Relationship Id="rId2" Type="http://schemas.openxmlformats.org/officeDocument/2006/relationships/tags" Target="../tags/tag323.xml"/><Relationship Id="rId16" Type="http://schemas.openxmlformats.org/officeDocument/2006/relationships/slideLayout" Target="../slideLayouts/slideLayout7.xml"/><Relationship Id="rId20" Type="http://schemas.openxmlformats.org/officeDocument/2006/relationships/image" Target="../media/image160.jpeg"/><Relationship Id="rId1" Type="http://schemas.openxmlformats.org/officeDocument/2006/relationships/tags" Target="../tags/tag322.xml"/><Relationship Id="rId6" Type="http://schemas.openxmlformats.org/officeDocument/2006/relationships/tags" Target="../tags/tag327.xml"/><Relationship Id="rId11" Type="http://schemas.openxmlformats.org/officeDocument/2006/relationships/tags" Target="../tags/tag332.xml"/><Relationship Id="rId24" Type="http://schemas.openxmlformats.org/officeDocument/2006/relationships/image" Target="../media/image162.png"/><Relationship Id="rId5" Type="http://schemas.openxmlformats.org/officeDocument/2006/relationships/tags" Target="../tags/tag326.xml"/><Relationship Id="rId15" Type="http://schemas.openxmlformats.org/officeDocument/2006/relationships/tags" Target="../tags/tag336.xml"/><Relationship Id="rId23" Type="http://schemas.openxmlformats.org/officeDocument/2006/relationships/image" Target="../media/image161.png"/><Relationship Id="rId10" Type="http://schemas.openxmlformats.org/officeDocument/2006/relationships/tags" Target="../tags/tag331.xml"/><Relationship Id="rId19" Type="http://schemas.openxmlformats.org/officeDocument/2006/relationships/image" Target="../media/image159.jpeg"/><Relationship Id="rId4" Type="http://schemas.openxmlformats.org/officeDocument/2006/relationships/tags" Target="../tags/tag325.xml"/><Relationship Id="rId9" Type="http://schemas.openxmlformats.org/officeDocument/2006/relationships/tags" Target="../tags/tag330.xml"/><Relationship Id="rId14" Type="http://schemas.openxmlformats.org/officeDocument/2006/relationships/tags" Target="../tags/tag335.xml"/><Relationship Id="rId22" Type="http://schemas.openxmlformats.org/officeDocument/2006/relationships/image" Target="../media/image144.png"/><Relationship Id="rId27" Type="http://schemas.openxmlformats.org/officeDocument/2006/relationships/image" Target="../media/image165.png"/></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40.xml"/><Relationship Id="rId7" Type="http://schemas.openxmlformats.org/officeDocument/2006/relationships/slideLayout" Target="../slideLayouts/slideLayout25.xml"/><Relationship Id="rId2" Type="http://schemas.openxmlformats.org/officeDocument/2006/relationships/tags" Target="../tags/tag339.xml"/><Relationship Id="rId1" Type="http://schemas.openxmlformats.org/officeDocument/2006/relationships/tags" Target="../tags/tag338.xml"/><Relationship Id="rId6" Type="http://schemas.openxmlformats.org/officeDocument/2006/relationships/tags" Target="../tags/tag343.xml"/><Relationship Id="rId11" Type="http://schemas.openxmlformats.org/officeDocument/2006/relationships/image" Target="../media/image166.png"/><Relationship Id="rId5" Type="http://schemas.openxmlformats.org/officeDocument/2006/relationships/tags" Target="../tags/tag342.xml"/><Relationship Id="rId10" Type="http://schemas.openxmlformats.org/officeDocument/2006/relationships/image" Target="../media/image20.png"/><Relationship Id="rId4" Type="http://schemas.openxmlformats.org/officeDocument/2006/relationships/tags" Target="../tags/tag341.xml"/><Relationship Id="rId9" Type="http://schemas.openxmlformats.org/officeDocument/2006/relationships/slide" Target="slide57.xml"/></Relationships>
</file>

<file path=ppt/slides/_rels/slide57.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tags" Target="../tags/tag347.xml"/><Relationship Id="rId7" Type="http://schemas.openxmlformats.org/officeDocument/2006/relationships/image" Target="../media/image167.jpeg"/><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notesSlide" Target="../notesSlides/notesSlide56.xml"/><Relationship Id="rId5" Type="http://schemas.openxmlformats.org/officeDocument/2006/relationships/slideLayout" Target="../slideLayouts/slideLayout25.xml"/><Relationship Id="rId10" Type="http://schemas.openxmlformats.org/officeDocument/2006/relationships/image" Target="../media/image20.png"/><Relationship Id="rId4" Type="http://schemas.openxmlformats.org/officeDocument/2006/relationships/tags" Target="../tags/tag348.xml"/><Relationship Id="rId9" Type="http://schemas.openxmlformats.org/officeDocument/2006/relationships/slide" Target="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51.xml"/><Relationship Id="rId1" Type="http://schemas.openxmlformats.org/officeDocument/2006/relationships/tags" Target="../tags/tag350.xml"/><Relationship Id="rId5" Type="http://schemas.openxmlformats.org/officeDocument/2006/relationships/image" Target="../media/image168.jpeg"/><Relationship Id="rId4"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72.jpeg"/><Relationship Id="rId3" Type="http://schemas.openxmlformats.org/officeDocument/2006/relationships/tags" Target="../tags/tag355.xml"/><Relationship Id="rId7" Type="http://schemas.openxmlformats.org/officeDocument/2006/relationships/tags" Target="../tags/tag359.xml"/><Relationship Id="rId12" Type="http://schemas.openxmlformats.org/officeDocument/2006/relationships/image" Target="../media/image171.jpeg"/><Relationship Id="rId2" Type="http://schemas.openxmlformats.org/officeDocument/2006/relationships/tags" Target="../tags/tag354.xml"/><Relationship Id="rId16" Type="http://schemas.openxmlformats.org/officeDocument/2006/relationships/image" Target="../media/image174.jpeg"/><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image" Target="../media/image170.jpeg"/><Relationship Id="rId5" Type="http://schemas.openxmlformats.org/officeDocument/2006/relationships/tags" Target="../tags/tag357.xml"/><Relationship Id="rId15" Type="http://schemas.openxmlformats.org/officeDocument/2006/relationships/slide" Target="slide60.xml"/><Relationship Id="rId10" Type="http://schemas.openxmlformats.org/officeDocument/2006/relationships/image" Target="../media/image169.jpeg"/><Relationship Id="rId4" Type="http://schemas.openxmlformats.org/officeDocument/2006/relationships/tags" Target="../tags/tag356.xml"/><Relationship Id="rId9" Type="http://schemas.openxmlformats.org/officeDocument/2006/relationships/notesSlide" Target="../notesSlides/notesSlide58.xml"/><Relationship Id="rId14" Type="http://schemas.openxmlformats.org/officeDocument/2006/relationships/image" Target="../media/image173.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tags" Target="../tags/tag363.xml"/><Relationship Id="rId7" Type="http://schemas.openxmlformats.org/officeDocument/2006/relationships/notesSlide" Target="../notesSlides/notesSlide59.xml"/><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slideLayout" Target="../slideLayouts/slideLayout25.xml"/><Relationship Id="rId11" Type="http://schemas.openxmlformats.org/officeDocument/2006/relationships/image" Target="../media/image174.jpeg"/><Relationship Id="rId5" Type="http://schemas.openxmlformats.org/officeDocument/2006/relationships/tags" Target="../tags/tag365.xml"/><Relationship Id="rId10" Type="http://schemas.openxmlformats.org/officeDocument/2006/relationships/image" Target="../media/image176.png"/><Relationship Id="rId4" Type="http://schemas.openxmlformats.org/officeDocument/2006/relationships/tags" Target="../tags/tag364.xml"/><Relationship Id="rId9" Type="http://schemas.openxmlformats.org/officeDocument/2006/relationships/image" Target="../media/image169.jpeg"/></Relationships>
</file>

<file path=ppt/slides/_rels/slide61.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tags" Target="../tags/tag369.xml"/><Relationship Id="rId7" Type="http://schemas.openxmlformats.org/officeDocument/2006/relationships/notesSlide" Target="../notesSlides/notesSlide60.xml"/><Relationship Id="rId12" Type="http://schemas.openxmlformats.org/officeDocument/2006/relationships/image" Target="../media/image31.png"/><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slideLayout" Target="../slideLayouts/slideLayout25.xml"/><Relationship Id="rId11" Type="http://schemas.openxmlformats.org/officeDocument/2006/relationships/image" Target="../media/image32.png"/><Relationship Id="rId5" Type="http://schemas.openxmlformats.org/officeDocument/2006/relationships/tags" Target="../tags/tag371.xml"/><Relationship Id="rId10" Type="http://schemas.openxmlformats.org/officeDocument/2006/relationships/image" Target="../media/image177.png"/><Relationship Id="rId4" Type="http://schemas.openxmlformats.org/officeDocument/2006/relationships/tags" Target="../tags/tag370.xml"/><Relationship Id="rId9" Type="http://schemas.openxmlformats.org/officeDocument/2006/relationships/image" Target="../media/image174.jpeg"/></Relationships>
</file>

<file path=ppt/slides/_rels/slide62.xml.rels><?xml version="1.0" encoding="UTF-8" standalone="yes"?>
<Relationships xmlns="http://schemas.openxmlformats.org/package/2006/relationships"><Relationship Id="rId8" Type="http://schemas.openxmlformats.org/officeDocument/2006/relationships/notesSlide" Target="../notesSlides/notesSlide61.xml"/><Relationship Id="rId13" Type="http://schemas.openxmlformats.org/officeDocument/2006/relationships/slide" Target="slide63.xml"/><Relationship Id="rId3" Type="http://schemas.openxmlformats.org/officeDocument/2006/relationships/tags" Target="../tags/tag375.xml"/><Relationship Id="rId7" Type="http://schemas.openxmlformats.org/officeDocument/2006/relationships/slideLayout" Target="../slideLayouts/slideLayout25.xml"/><Relationship Id="rId12" Type="http://schemas.openxmlformats.org/officeDocument/2006/relationships/image" Target="../media/image31.png"/><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image" Target="../media/image32.png"/><Relationship Id="rId5" Type="http://schemas.openxmlformats.org/officeDocument/2006/relationships/tags" Target="../tags/tag377.xml"/><Relationship Id="rId15" Type="http://schemas.openxmlformats.org/officeDocument/2006/relationships/image" Target="../media/image179.jpeg"/><Relationship Id="rId10" Type="http://schemas.openxmlformats.org/officeDocument/2006/relationships/image" Target="../media/image174.jpeg"/><Relationship Id="rId4" Type="http://schemas.openxmlformats.org/officeDocument/2006/relationships/tags" Target="../tags/tag376.xml"/><Relationship Id="rId9" Type="http://schemas.openxmlformats.org/officeDocument/2006/relationships/image" Target="../media/image169.jpeg"/><Relationship Id="rId14" Type="http://schemas.openxmlformats.org/officeDocument/2006/relationships/image" Target="../media/image178.jpeg"/></Relationships>
</file>

<file path=ppt/slides/_rels/slide6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382.xml"/><Relationship Id="rId7" Type="http://schemas.openxmlformats.org/officeDocument/2006/relationships/image" Target="../media/image169.jpeg"/><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notesSlide" Target="../notesSlides/notesSlide62.xml"/><Relationship Id="rId5" Type="http://schemas.openxmlformats.org/officeDocument/2006/relationships/slideLayout" Target="../slideLayouts/slideLayout25.xml"/><Relationship Id="rId10" Type="http://schemas.openxmlformats.org/officeDocument/2006/relationships/image" Target="../media/image178.jpeg"/><Relationship Id="rId4" Type="http://schemas.openxmlformats.org/officeDocument/2006/relationships/tags" Target="../tags/tag383.xml"/><Relationship Id="rId9" Type="http://schemas.openxmlformats.org/officeDocument/2006/relationships/image" Target="../media/image31.png"/></Relationships>
</file>

<file path=ppt/slides/_rels/slide6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87.xml"/><Relationship Id="rId7" Type="http://schemas.openxmlformats.org/officeDocument/2006/relationships/tags" Target="../tags/tag391.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image" Target="../media/image180.png"/><Relationship Id="rId5" Type="http://schemas.openxmlformats.org/officeDocument/2006/relationships/tags" Target="../tags/tag389.xml"/><Relationship Id="rId10" Type="http://schemas.openxmlformats.org/officeDocument/2006/relationships/image" Target="../media/image176.png"/><Relationship Id="rId4" Type="http://schemas.openxmlformats.org/officeDocument/2006/relationships/tags" Target="../tags/tag388.xml"/><Relationship Id="rId9"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76.png"/><Relationship Id="rId3" Type="http://schemas.openxmlformats.org/officeDocument/2006/relationships/tags" Target="../tags/tag395.xml"/><Relationship Id="rId7" Type="http://schemas.openxmlformats.org/officeDocument/2006/relationships/tags" Target="../tags/tag399.xml"/><Relationship Id="rId12" Type="http://schemas.openxmlformats.org/officeDocument/2006/relationships/image" Target="../media/image183.png"/><Relationship Id="rId2" Type="http://schemas.openxmlformats.org/officeDocument/2006/relationships/tags" Target="../tags/tag394.xml"/><Relationship Id="rId1" Type="http://schemas.openxmlformats.org/officeDocument/2006/relationships/tags" Target="../tags/tag393.xml"/><Relationship Id="rId6" Type="http://schemas.openxmlformats.org/officeDocument/2006/relationships/tags" Target="../tags/tag398.xml"/><Relationship Id="rId11" Type="http://schemas.openxmlformats.org/officeDocument/2006/relationships/image" Target="../media/image182.png"/><Relationship Id="rId5" Type="http://schemas.openxmlformats.org/officeDocument/2006/relationships/tags" Target="../tags/tag397.xml"/><Relationship Id="rId10" Type="http://schemas.openxmlformats.org/officeDocument/2006/relationships/image" Target="../media/image181.png"/><Relationship Id="rId4" Type="http://schemas.openxmlformats.org/officeDocument/2006/relationships/tags" Target="../tags/tag396.xml"/><Relationship Id="rId9"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3" Type="http://schemas.openxmlformats.org/officeDocument/2006/relationships/tags" Target="../tags/tag403.xml"/><Relationship Id="rId7" Type="http://schemas.openxmlformats.org/officeDocument/2006/relationships/image" Target="../media/image185.png"/><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image" Target="../media/image184.png"/><Relationship Id="rId5" Type="http://schemas.openxmlformats.org/officeDocument/2006/relationships/notesSlide" Target="../notesSlides/notesSlide65.xml"/><Relationship Id="rId4"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tags" Target="../tags/tag407.xml"/><Relationship Id="rId7" Type="http://schemas.openxmlformats.org/officeDocument/2006/relationships/image" Target="../media/image177.png"/><Relationship Id="rId2" Type="http://schemas.openxmlformats.org/officeDocument/2006/relationships/tags" Target="../tags/tag406.xml"/><Relationship Id="rId1" Type="http://schemas.openxmlformats.org/officeDocument/2006/relationships/tags" Target="../tags/tag405.xml"/><Relationship Id="rId6" Type="http://schemas.openxmlformats.org/officeDocument/2006/relationships/image" Target="../media/image174.jpeg"/><Relationship Id="rId5" Type="http://schemas.openxmlformats.org/officeDocument/2006/relationships/notesSlide" Target="../notesSlides/notesSlide66.xml"/><Relationship Id="rId4"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notesSlide" Target="../notesSlides/notesSlide67.xml"/><Relationship Id="rId13" Type="http://schemas.openxmlformats.org/officeDocument/2006/relationships/slide" Target="slide69.xml"/><Relationship Id="rId3" Type="http://schemas.openxmlformats.org/officeDocument/2006/relationships/tags" Target="../tags/tag411.xml"/><Relationship Id="rId7" Type="http://schemas.openxmlformats.org/officeDocument/2006/relationships/slideLayout" Target="../slideLayouts/slideLayout2.xml"/><Relationship Id="rId12" Type="http://schemas.openxmlformats.org/officeDocument/2006/relationships/image" Target="../media/image188.jpeg"/><Relationship Id="rId2" Type="http://schemas.openxmlformats.org/officeDocument/2006/relationships/tags" Target="../tags/tag410.xml"/><Relationship Id="rId1" Type="http://schemas.openxmlformats.org/officeDocument/2006/relationships/tags" Target="../tags/tag409.xml"/><Relationship Id="rId6" Type="http://schemas.openxmlformats.org/officeDocument/2006/relationships/tags" Target="../tags/tag414.xml"/><Relationship Id="rId11" Type="http://schemas.openxmlformats.org/officeDocument/2006/relationships/image" Target="../media/image187.png"/><Relationship Id="rId5" Type="http://schemas.openxmlformats.org/officeDocument/2006/relationships/tags" Target="../tags/tag413.xml"/><Relationship Id="rId10" Type="http://schemas.openxmlformats.org/officeDocument/2006/relationships/image" Target="../media/image178.jpeg"/><Relationship Id="rId4" Type="http://schemas.openxmlformats.org/officeDocument/2006/relationships/tags" Target="../tags/tag412.xml"/><Relationship Id="rId9" Type="http://schemas.openxmlformats.org/officeDocument/2006/relationships/image" Target="../media/image186.jpeg"/><Relationship Id="rId14" Type="http://schemas.openxmlformats.org/officeDocument/2006/relationships/image" Target="../media/image174.jpeg"/></Relationships>
</file>

<file path=ppt/slides/_rels/slide69.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tags" Target="../tags/tag418.xml"/><Relationship Id="rId7" Type="http://schemas.openxmlformats.org/officeDocument/2006/relationships/image" Target="../media/image186.jpeg"/><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notesSlide" Target="../notesSlides/notesSlide68.xml"/><Relationship Id="rId5" Type="http://schemas.openxmlformats.org/officeDocument/2006/relationships/slideLayout" Target="../slideLayouts/slideLayout2.xml"/><Relationship Id="rId4" Type="http://schemas.openxmlformats.org/officeDocument/2006/relationships/tags" Target="../tags/tag419.xml"/><Relationship Id="rId9" Type="http://schemas.openxmlformats.org/officeDocument/2006/relationships/image" Target="../media/image17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tags" Target="../tags/tag35.xml"/></Relationships>
</file>

<file path=ppt/slides/_rels/slide7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423.xml"/><Relationship Id="rId7" Type="http://schemas.openxmlformats.org/officeDocument/2006/relationships/notesSlide" Target="../notesSlides/notesSlide69.xml"/><Relationship Id="rId12" Type="http://schemas.openxmlformats.org/officeDocument/2006/relationships/image" Target="../media/image174.jpeg"/><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slideLayout" Target="../slideLayouts/slideLayout2.xml"/><Relationship Id="rId11" Type="http://schemas.openxmlformats.org/officeDocument/2006/relationships/image" Target="../media/image187.png"/><Relationship Id="rId5" Type="http://schemas.openxmlformats.org/officeDocument/2006/relationships/tags" Target="../tags/tag425.xml"/><Relationship Id="rId10" Type="http://schemas.openxmlformats.org/officeDocument/2006/relationships/image" Target="../media/image188.jpeg"/><Relationship Id="rId4" Type="http://schemas.openxmlformats.org/officeDocument/2006/relationships/tags" Target="../tags/tag424.xml"/><Relationship Id="rId9" Type="http://schemas.openxmlformats.org/officeDocument/2006/relationships/image" Target="../media/image31.png"/></Relationships>
</file>

<file path=ppt/slides/_rels/slide71.xml.rels><?xml version="1.0" encoding="UTF-8" standalone="yes"?>
<Relationships xmlns="http://schemas.openxmlformats.org/package/2006/relationships"><Relationship Id="rId3" Type="http://schemas.openxmlformats.org/officeDocument/2006/relationships/tags" Target="../tags/tag429.xml"/><Relationship Id="rId7" Type="http://schemas.openxmlformats.org/officeDocument/2006/relationships/image" Target="../media/image190.png"/><Relationship Id="rId2" Type="http://schemas.openxmlformats.org/officeDocument/2006/relationships/tags" Target="../tags/tag428.xml"/><Relationship Id="rId1" Type="http://schemas.openxmlformats.org/officeDocument/2006/relationships/tags" Target="../tags/tag427.xml"/><Relationship Id="rId6" Type="http://schemas.openxmlformats.org/officeDocument/2006/relationships/image" Target="../media/image189.png"/><Relationship Id="rId5" Type="http://schemas.openxmlformats.org/officeDocument/2006/relationships/notesSlide" Target="../notesSlides/notesSlide70.xml"/><Relationship Id="rId4"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432.xml"/><Relationship Id="rId1" Type="http://schemas.openxmlformats.org/officeDocument/2006/relationships/tags" Target="../tags/tag431.xml"/><Relationship Id="rId5" Type="http://schemas.openxmlformats.org/officeDocument/2006/relationships/image" Target="../media/image8.jpeg"/><Relationship Id="rId4" Type="http://schemas.openxmlformats.org/officeDocument/2006/relationships/notesSlide" Target="../notesSlides/notesSlide71.xml"/></Relationships>
</file>

<file path=ppt/slides/_rels/slide73.xml.rels><?xml version="1.0" encoding="UTF-8" standalone="yes"?>
<Relationships xmlns="http://schemas.openxmlformats.org/package/2006/relationships"><Relationship Id="rId3" Type="http://schemas.openxmlformats.org/officeDocument/2006/relationships/hyperlink" Target="http://www.osha.gov/SLTC/laserhazards" TargetMode="External"/><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 Target="slide9.xml"/><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slide" Target="slide10.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 Target="slide12.xml"/><Relationship Id="rId5" Type="http://schemas.openxmlformats.org/officeDocument/2006/relationships/image" Target="../media/image1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5DF88B7E-0AA4-453B-844A-62CF1CA36B18}" type="slidenum">
              <a:rPr lang="en-US" altLang="en-US" sz="1600" b="0">
                <a:solidFill>
                  <a:srgbClr val="3366FF"/>
                </a:solidFill>
                <a:latin typeface="Cambria" pitchFamily="18" charset="0"/>
              </a:rPr>
              <a:pPr algn="r"/>
              <a:t>1</a:t>
            </a:fld>
            <a:endParaRPr lang="en-US" altLang="en-US" sz="1600" b="0">
              <a:solidFill>
                <a:srgbClr val="3366FF"/>
              </a:solidFill>
              <a:latin typeface="Cambria" pitchFamily="18" charset="0"/>
            </a:endParaRPr>
          </a:p>
        </p:txBody>
      </p:sp>
      <p:sp>
        <p:nvSpPr>
          <p:cNvPr id="91141" name="Rectangle 2"/>
          <p:cNvSpPr>
            <a:spLocks noGrp="1" noChangeArrowheads="1"/>
          </p:cNvSpPr>
          <p:nvPr>
            <p:ph type="ctrTitle"/>
          </p:nvPr>
        </p:nvSpPr>
        <p:spPr>
          <a:xfrm>
            <a:off x="914400" y="1066800"/>
            <a:ext cx="7772400" cy="1323439"/>
          </a:xfrm>
        </p:spPr>
        <p:txBody>
          <a:bodyPr/>
          <a:lstStyle/>
          <a:p>
            <a:pPr algn="ctr"/>
            <a:r>
              <a:rPr lang="en-US" sz="6000" b="1" dirty="0" smtClean="0">
                <a:latin typeface="Calibri" panose="020F0502020204030204" pitchFamily="34" charset="0"/>
              </a:rPr>
              <a:t>Laser Safety Training</a:t>
            </a:r>
            <a:r>
              <a:rPr lang="en-US" sz="6000" dirty="0" smtClean="0">
                <a:latin typeface="Calibri" panose="020F0502020204030204" pitchFamily="34" charset="0"/>
              </a:rPr>
              <a:t/>
            </a:r>
            <a:br>
              <a:rPr lang="en-US" sz="6000" dirty="0" smtClean="0">
                <a:latin typeface="Calibri" panose="020F0502020204030204" pitchFamily="34" charset="0"/>
              </a:rPr>
            </a:br>
            <a:r>
              <a:rPr lang="en-US" dirty="0" smtClean="0">
                <a:latin typeface="Calibri" panose="020F0502020204030204" pitchFamily="34" charset="0"/>
              </a:rPr>
              <a:t>Therese Perrette CIH, CSP</a:t>
            </a:r>
            <a:endParaRPr lang="en-US" dirty="0">
              <a:latin typeface="Calibri" panose="020F0502020204030204" pitchFamily="34" charset="0"/>
            </a:endParaRPr>
          </a:p>
        </p:txBody>
      </p:sp>
      <p:sp>
        <p:nvSpPr>
          <p:cNvPr id="3" name="Subtitle 2"/>
          <p:cNvSpPr>
            <a:spLocks noGrp="1"/>
          </p:cNvSpPr>
          <p:nvPr>
            <p:ph type="subTitle" sz="quarter" idx="1"/>
          </p:nvPr>
        </p:nvSpPr>
        <p:spPr>
          <a:xfrm>
            <a:off x="1447800" y="5410199"/>
            <a:ext cx="6400800" cy="1179095"/>
          </a:xfrm>
        </p:spPr>
        <p:txBody>
          <a:bodyPr/>
          <a:lstStyle/>
          <a:p>
            <a:r>
              <a:rPr lang="en-US" dirty="0" smtClean="0"/>
              <a:t>Therese Perrette CIH, CSP</a:t>
            </a:r>
          </a:p>
          <a:p>
            <a:r>
              <a:rPr lang="en-US" dirty="0" smtClean="0"/>
              <a:t>Marsh Risk Consulting</a:t>
            </a:r>
            <a:endParaRPr lang="en-US" dirty="0"/>
          </a:p>
        </p:txBody>
      </p:sp>
      <p:pic>
        <p:nvPicPr>
          <p:cNvPr id="2344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 y="2514600"/>
            <a:ext cx="2777361" cy="3779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2"/>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rot="-2334041">
            <a:off x="2743200" y="1238250"/>
            <a:ext cx="3576638"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1651" name="Oval 3"/>
          <p:cNvSpPr>
            <a:spLocks noChangeArrowheads="1"/>
          </p:cNvSpPr>
          <p:nvPr/>
        </p:nvSpPr>
        <p:spPr bwMode="auto">
          <a:xfrm>
            <a:off x="2514600" y="3751263"/>
            <a:ext cx="990600" cy="1447800"/>
          </a:xfrm>
          <a:prstGeom prst="ellipse">
            <a:avLst/>
          </a:prstGeom>
          <a:gradFill rotWithShape="1">
            <a:gsLst>
              <a:gs pos="0">
                <a:schemeClr val="bg1">
                  <a:alpha val="20000"/>
                </a:schemeClr>
              </a:gs>
              <a:gs pos="50000">
                <a:schemeClr val="accent1">
                  <a:alpha val="60001"/>
                </a:schemeClr>
              </a:gs>
              <a:gs pos="100000">
                <a:schemeClr val="bg1">
                  <a:alpha val="20000"/>
                </a:schemeClr>
              </a:gs>
            </a:gsLst>
            <a:lin ang="2700000" scaled="1"/>
          </a:gra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652" name="Oval 4"/>
          <p:cNvSpPr>
            <a:spLocks noChangeArrowheads="1"/>
          </p:cNvSpPr>
          <p:nvPr/>
        </p:nvSpPr>
        <p:spPr bwMode="auto">
          <a:xfrm>
            <a:off x="2667000" y="3751263"/>
            <a:ext cx="990600" cy="1447800"/>
          </a:xfrm>
          <a:prstGeom prst="ellipse">
            <a:avLst/>
          </a:prstGeom>
          <a:gradFill rotWithShape="1">
            <a:gsLst>
              <a:gs pos="0">
                <a:schemeClr val="bg1">
                  <a:alpha val="20000"/>
                </a:schemeClr>
              </a:gs>
              <a:gs pos="50000">
                <a:schemeClr val="accent1">
                  <a:alpha val="60001"/>
                </a:schemeClr>
              </a:gs>
              <a:gs pos="100000">
                <a:schemeClr val="bg1">
                  <a:alpha val="20000"/>
                </a:schemeClr>
              </a:gs>
            </a:gsLst>
            <a:lin ang="2700000" scaled="1"/>
          </a:gradFill>
          <a:ln w="9525">
            <a:solidFill>
              <a:srgbClr val="D3D3D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653" name="AutoShape 5"/>
          <p:cNvSpPr>
            <a:spLocks noChangeArrowheads="1"/>
          </p:cNvSpPr>
          <p:nvPr/>
        </p:nvSpPr>
        <p:spPr bwMode="auto">
          <a:xfrm rot="5400000">
            <a:off x="4038600" y="2684463"/>
            <a:ext cx="1143000" cy="3581400"/>
          </a:xfrm>
          <a:prstGeom prst="can">
            <a:avLst>
              <a:gd name="adj" fmla="val 50525"/>
            </a:avLst>
          </a:prstGeom>
          <a:gradFill rotWithShape="1">
            <a:gsLst>
              <a:gs pos="0">
                <a:srgbClr val="FF6699"/>
              </a:gs>
              <a:gs pos="50000">
                <a:srgbClr val="FFCCFF">
                  <a:alpha val="20000"/>
                </a:srgbClr>
              </a:gs>
              <a:gs pos="100000">
                <a:srgbClr val="FF6699"/>
              </a:gs>
            </a:gsLst>
            <a:lin ang="5400000" scaled="1"/>
          </a:gradFill>
          <a:ln w="9525">
            <a:solidFill>
              <a:srgbClr val="FF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654" name="Text Box 6"/>
          <p:cNvSpPr txBox="1">
            <a:spLocks noChangeArrowheads="1"/>
          </p:cNvSpPr>
          <p:nvPr/>
        </p:nvSpPr>
        <p:spPr bwMode="auto">
          <a:xfrm>
            <a:off x="2971800" y="5122863"/>
            <a:ext cx="320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Lasing Medium</a:t>
            </a:r>
          </a:p>
        </p:txBody>
      </p:sp>
      <p:sp>
        <p:nvSpPr>
          <p:cNvPr id="411655" name="Oval 7"/>
          <p:cNvSpPr>
            <a:spLocks noChangeArrowheads="1"/>
          </p:cNvSpPr>
          <p:nvPr/>
        </p:nvSpPr>
        <p:spPr bwMode="auto">
          <a:xfrm>
            <a:off x="5562600" y="3767138"/>
            <a:ext cx="990600" cy="1447800"/>
          </a:xfrm>
          <a:prstGeom prst="ellipse">
            <a:avLst/>
          </a:prstGeom>
          <a:gradFill rotWithShape="1">
            <a:gsLst>
              <a:gs pos="0">
                <a:schemeClr val="bg1">
                  <a:alpha val="20000"/>
                </a:schemeClr>
              </a:gs>
              <a:gs pos="50000">
                <a:schemeClr val="accent1">
                  <a:alpha val="60001"/>
                </a:schemeClr>
              </a:gs>
              <a:gs pos="100000">
                <a:schemeClr val="bg1">
                  <a:alpha val="20000"/>
                </a:schemeClr>
              </a:gs>
            </a:gsLst>
            <a:lin ang="2700000" scaled="1"/>
          </a:gradFill>
          <a:ln w="9525">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656" name="Oval 8"/>
          <p:cNvSpPr>
            <a:spLocks noChangeArrowheads="1"/>
          </p:cNvSpPr>
          <p:nvPr/>
        </p:nvSpPr>
        <p:spPr bwMode="auto">
          <a:xfrm>
            <a:off x="5715000" y="3767138"/>
            <a:ext cx="990600" cy="1447800"/>
          </a:xfrm>
          <a:prstGeom prst="ellipse">
            <a:avLst/>
          </a:prstGeom>
          <a:gradFill rotWithShape="1">
            <a:gsLst>
              <a:gs pos="0">
                <a:schemeClr val="bg1">
                  <a:alpha val="20000"/>
                </a:schemeClr>
              </a:gs>
              <a:gs pos="50000">
                <a:schemeClr val="accent1">
                  <a:alpha val="60001"/>
                </a:schemeClr>
              </a:gs>
              <a:gs pos="100000">
                <a:schemeClr val="bg1">
                  <a:alpha val="20000"/>
                </a:schemeClr>
              </a:gs>
            </a:gsLst>
            <a:lin ang="2700000" scaled="1"/>
          </a:gra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657" name="Text Box 9"/>
          <p:cNvSpPr txBox="1">
            <a:spLocks noChangeArrowheads="1"/>
          </p:cNvSpPr>
          <p:nvPr/>
        </p:nvSpPr>
        <p:spPr bwMode="auto">
          <a:xfrm rot="16200000">
            <a:off x="5645944" y="3972719"/>
            <a:ext cx="28209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Mirror</a:t>
            </a:r>
            <a:br>
              <a:rPr lang="en-US" sz="2000"/>
            </a:br>
            <a:r>
              <a:rPr lang="en-US" sz="2000" b="0">
                <a:solidFill>
                  <a:srgbClr val="C0C0C0"/>
                </a:solidFill>
              </a:rPr>
              <a:t>Transparent</a:t>
            </a:r>
          </a:p>
        </p:txBody>
      </p:sp>
      <p:sp>
        <p:nvSpPr>
          <p:cNvPr id="411658" name="Rectangle 10"/>
          <p:cNvSpPr>
            <a:spLocks noChangeArrowheads="1"/>
          </p:cNvSpPr>
          <p:nvPr/>
        </p:nvSpPr>
        <p:spPr bwMode="auto">
          <a:xfrm>
            <a:off x="3124200" y="2914650"/>
            <a:ext cx="2819400" cy="838200"/>
          </a:xfrm>
          <a:prstGeom prst="rect">
            <a:avLst/>
          </a:prstGeom>
          <a:gradFill rotWithShape="1">
            <a:gsLst>
              <a:gs pos="0">
                <a:srgbClr val="FFFF00">
                  <a:alpha val="39999"/>
                </a:srgb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en-US" b="0">
              <a:latin typeface="Arial" charset="0"/>
            </a:endParaRPr>
          </a:p>
        </p:txBody>
      </p:sp>
      <p:sp>
        <p:nvSpPr>
          <p:cNvPr id="411659" name="Text Box 11"/>
          <p:cNvSpPr txBox="1">
            <a:spLocks noChangeArrowheads="1"/>
          </p:cNvSpPr>
          <p:nvPr/>
        </p:nvSpPr>
        <p:spPr bwMode="auto">
          <a:xfrm>
            <a:off x="2971800" y="2533650"/>
            <a:ext cx="320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Pump</a:t>
            </a:r>
          </a:p>
        </p:txBody>
      </p:sp>
      <p:sp>
        <p:nvSpPr>
          <p:cNvPr id="411660" name="AutoShape 12"/>
          <p:cNvSpPr>
            <a:spLocks noChangeArrowheads="1"/>
          </p:cNvSpPr>
          <p:nvPr/>
        </p:nvSpPr>
        <p:spPr bwMode="auto">
          <a:xfrm>
            <a:off x="3352800" y="3295650"/>
            <a:ext cx="304800" cy="457200"/>
          </a:xfrm>
          <a:prstGeom prst="downArrow">
            <a:avLst>
              <a:gd name="adj1" fmla="val 50000"/>
              <a:gd name="adj2" fmla="val 37500"/>
            </a:avLst>
          </a:prstGeom>
          <a:gradFill rotWithShape="1">
            <a:gsLst>
              <a:gs pos="0">
                <a:srgbClr val="FFFF00"/>
              </a:gs>
              <a:gs pos="100000">
                <a:srgbClr val="FFFF99"/>
              </a:gs>
            </a:gsLst>
            <a:lin ang="5400000" scaled="1"/>
          </a:gra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11661" name="AutoShape 13"/>
          <p:cNvSpPr>
            <a:spLocks noChangeArrowheads="1"/>
          </p:cNvSpPr>
          <p:nvPr/>
        </p:nvSpPr>
        <p:spPr bwMode="auto">
          <a:xfrm>
            <a:off x="4038600" y="3448050"/>
            <a:ext cx="304800" cy="457200"/>
          </a:xfrm>
          <a:prstGeom prst="downArrow">
            <a:avLst>
              <a:gd name="adj1" fmla="val 50000"/>
              <a:gd name="adj2" fmla="val 37500"/>
            </a:avLst>
          </a:prstGeom>
          <a:gradFill rotWithShape="1">
            <a:gsLst>
              <a:gs pos="0">
                <a:srgbClr val="FFFF00"/>
              </a:gs>
              <a:gs pos="100000">
                <a:srgbClr val="FFFF99"/>
              </a:gs>
            </a:gsLst>
            <a:lin ang="5400000" scaled="1"/>
          </a:gra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11662" name="AutoShape 14"/>
          <p:cNvSpPr>
            <a:spLocks noChangeArrowheads="1"/>
          </p:cNvSpPr>
          <p:nvPr/>
        </p:nvSpPr>
        <p:spPr bwMode="auto">
          <a:xfrm>
            <a:off x="4724400" y="3295650"/>
            <a:ext cx="304800" cy="457200"/>
          </a:xfrm>
          <a:prstGeom prst="downArrow">
            <a:avLst>
              <a:gd name="adj1" fmla="val 50000"/>
              <a:gd name="adj2" fmla="val 37500"/>
            </a:avLst>
          </a:prstGeom>
          <a:gradFill rotWithShape="1">
            <a:gsLst>
              <a:gs pos="0">
                <a:srgbClr val="FFFF00"/>
              </a:gs>
              <a:gs pos="100000">
                <a:srgbClr val="FFFF99"/>
              </a:gs>
            </a:gsLst>
            <a:lin ang="5400000" scaled="1"/>
          </a:gra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11663" name="AutoShape 15"/>
          <p:cNvSpPr>
            <a:spLocks noChangeArrowheads="1"/>
          </p:cNvSpPr>
          <p:nvPr/>
        </p:nvSpPr>
        <p:spPr bwMode="auto">
          <a:xfrm>
            <a:off x="5410200" y="3448050"/>
            <a:ext cx="304800" cy="457200"/>
          </a:xfrm>
          <a:prstGeom prst="downArrow">
            <a:avLst>
              <a:gd name="adj1" fmla="val 50000"/>
              <a:gd name="adj2" fmla="val 37500"/>
            </a:avLst>
          </a:prstGeom>
          <a:gradFill rotWithShape="1">
            <a:gsLst>
              <a:gs pos="0">
                <a:srgbClr val="FFFF00"/>
              </a:gs>
              <a:gs pos="100000">
                <a:srgbClr val="FFFF99"/>
              </a:gs>
            </a:gsLst>
            <a:lin ang="5400000" scaled="1"/>
          </a:gra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11664" name="Rectangle 8"/>
          <p:cNvSpPr>
            <a:spLocks noChangeArrowheads="1"/>
          </p:cNvSpPr>
          <p:nvPr/>
        </p:nvSpPr>
        <p:spPr bwMode="auto">
          <a:xfrm>
            <a:off x="762000" y="762000"/>
            <a:ext cx="7162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chemeClr val="tx2"/>
              </a:buClr>
              <a:buSzPct val="70000"/>
              <a:buFont typeface="Wingdings" pitchFamily="2" charset="2"/>
              <a:buNone/>
            </a:pPr>
            <a:r>
              <a:rPr lang="en-US" sz="3600" b="0" dirty="0" smtClean="0">
                <a:solidFill>
                  <a:srgbClr val="0066CC"/>
                </a:solidFill>
              </a:rPr>
              <a:t>Adjust </a:t>
            </a:r>
            <a:r>
              <a:rPr lang="en-US" sz="3600" b="0" dirty="0">
                <a:solidFill>
                  <a:srgbClr val="0066CC"/>
                </a:solidFill>
              </a:rPr>
              <a:t>the </a:t>
            </a:r>
            <a:r>
              <a:rPr lang="en-US" sz="3600" dirty="0">
                <a:solidFill>
                  <a:schemeClr val="bg2"/>
                </a:solidFill>
              </a:rPr>
              <a:t>optical resonator </a:t>
            </a:r>
            <a:r>
              <a:rPr lang="en-US" sz="3600" b="0" dirty="0">
                <a:solidFill>
                  <a:srgbClr val="0066CC"/>
                </a:solidFill>
              </a:rPr>
              <a:t>to control the beam stability.</a:t>
            </a:r>
          </a:p>
        </p:txBody>
      </p:sp>
      <p:sp>
        <p:nvSpPr>
          <p:cNvPr id="411697"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4B2F5B88-E9F9-41B3-8A3E-D1C85381EE8A}" type="slidenum">
              <a:rPr lang="en-US" altLang="en-US" sz="1600" b="0">
                <a:solidFill>
                  <a:srgbClr val="3366FF"/>
                </a:solidFill>
                <a:latin typeface="Cambria" pitchFamily="18" charset="0"/>
              </a:rPr>
              <a:pPr algn="r"/>
              <a:t>10</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00" name="Rectangle 76"/>
          <p:cNvSpPr>
            <a:spLocks noChangeArrowheads="1"/>
          </p:cNvSpPr>
          <p:nvPr/>
        </p:nvSpPr>
        <p:spPr bwMode="auto">
          <a:xfrm>
            <a:off x="6477000" y="4038600"/>
            <a:ext cx="2438400" cy="2438400"/>
          </a:xfrm>
          <a:prstGeom prst="rect">
            <a:avLst/>
          </a:prstGeom>
          <a:gradFill rotWithShape="1">
            <a:gsLst>
              <a:gs pos="0">
                <a:srgbClr val="800000"/>
              </a:gs>
              <a:gs pos="100000">
                <a:srgbClr val="8000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01" name="Text Box 77"/>
          <p:cNvSpPr txBox="1">
            <a:spLocks noChangeArrowheads="1"/>
          </p:cNvSpPr>
          <p:nvPr/>
        </p:nvSpPr>
        <p:spPr bwMode="auto">
          <a:xfrm>
            <a:off x="6553200" y="5562600"/>
            <a:ext cx="129540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800">
                <a:solidFill>
                  <a:schemeClr val="bg1"/>
                </a:solidFill>
              </a:rPr>
              <a:t>Semi</a:t>
            </a:r>
            <a:br>
              <a:rPr lang="en-US" sz="2800">
                <a:solidFill>
                  <a:schemeClr val="bg1"/>
                </a:solidFill>
              </a:rPr>
            </a:br>
            <a:r>
              <a:rPr lang="en-US">
                <a:solidFill>
                  <a:schemeClr val="bg1"/>
                </a:solidFill>
              </a:rPr>
              <a:t>conductor</a:t>
            </a:r>
          </a:p>
        </p:txBody>
      </p:sp>
      <p:sp>
        <p:nvSpPr>
          <p:cNvPr id="52302" name="Text Box 78"/>
          <p:cNvSpPr txBox="1">
            <a:spLocks noChangeArrowheads="1"/>
          </p:cNvSpPr>
          <p:nvPr/>
        </p:nvSpPr>
        <p:spPr bwMode="auto">
          <a:xfrm>
            <a:off x="7772400" y="5791200"/>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a:solidFill>
                  <a:srgbClr val="FFCCFF"/>
                </a:solidFill>
                <a:latin typeface="Arial" charset="0"/>
              </a:rPr>
              <a:t>Diode</a:t>
            </a:r>
          </a:p>
        </p:txBody>
      </p:sp>
      <p:sp>
        <p:nvSpPr>
          <p:cNvPr id="52296" name="Rectangle 72"/>
          <p:cNvSpPr>
            <a:spLocks noChangeArrowheads="1"/>
          </p:cNvSpPr>
          <p:nvPr/>
        </p:nvSpPr>
        <p:spPr bwMode="auto">
          <a:xfrm>
            <a:off x="6477000" y="1447800"/>
            <a:ext cx="2438400" cy="2438400"/>
          </a:xfrm>
          <a:prstGeom prst="rect">
            <a:avLst/>
          </a:prstGeom>
          <a:gradFill rotWithShape="1">
            <a:gsLst>
              <a:gs pos="0">
                <a:srgbClr val="800000"/>
              </a:gs>
              <a:gs pos="100000">
                <a:srgbClr val="8000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7" name="Text Box 73"/>
          <p:cNvSpPr txBox="1">
            <a:spLocks noChangeArrowheads="1"/>
          </p:cNvSpPr>
          <p:nvPr/>
        </p:nvSpPr>
        <p:spPr bwMode="auto">
          <a:xfrm>
            <a:off x="6553200" y="3138488"/>
            <a:ext cx="1219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800">
                <a:solidFill>
                  <a:schemeClr val="bg1"/>
                </a:solidFill>
              </a:rPr>
              <a:t>Liquid</a:t>
            </a:r>
          </a:p>
        </p:txBody>
      </p:sp>
      <p:sp>
        <p:nvSpPr>
          <p:cNvPr id="52298" name="Text Box 74"/>
          <p:cNvSpPr txBox="1">
            <a:spLocks noChangeArrowheads="1"/>
          </p:cNvSpPr>
          <p:nvPr/>
        </p:nvSpPr>
        <p:spPr bwMode="auto">
          <a:xfrm>
            <a:off x="7696200" y="3244850"/>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a:solidFill>
                  <a:srgbClr val="FFCCFF"/>
                </a:solidFill>
                <a:latin typeface="Arial" charset="0"/>
              </a:rPr>
              <a:t>Dye</a:t>
            </a:r>
          </a:p>
        </p:txBody>
      </p:sp>
      <p:sp>
        <p:nvSpPr>
          <p:cNvPr id="52292" name="Rectangle 68"/>
          <p:cNvSpPr>
            <a:spLocks noChangeArrowheads="1"/>
          </p:cNvSpPr>
          <p:nvPr/>
        </p:nvSpPr>
        <p:spPr bwMode="auto">
          <a:xfrm>
            <a:off x="228600" y="4038600"/>
            <a:ext cx="2438400" cy="2438400"/>
          </a:xfrm>
          <a:prstGeom prst="rect">
            <a:avLst/>
          </a:prstGeom>
          <a:gradFill rotWithShape="1">
            <a:gsLst>
              <a:gs pos="0">
                <a:srgbClr val="800000"/>
              </a:gs>
              <a:gs pos="100000">
                <a:srgbClr val="8000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4" name="Text Box 70"/>
          <p:cNvSpPr txBox="1">
            <a:spLocks noChangeArrowheads="1"/>
          </p:cNvSpPr>
          <p:nvPr/>
        </p:nvSpPr>
        <p:spPr bwMode="auto">
          <a:xfrm>
            <a:off x="304800" y="5653088"/>
            <a:ext cx="1066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800">
                <a:solidFill>
                  <a:schemeClr val="bg1"/>
                </a:solidFill>
              </a:rPr>
              <a:t>Solid</a:t>
            </a:r>
          </a:p>
        </p:txBody>
      </p:sp>
      <p:sp>
        <p:nvSpPr>
          <p:cNvPr id="52295" name="Text Box 71"/>
          <p:cNvSpPr txBox="1">
            <a:spLocks noChangeArrowheads="1"/>
          </p:cNvSpPr>
          <p:nvPr/>
        </p:nvSpPr>
        <p:spPr bwMode="auto">
          <a:xfrm>
            <a:off x="1371600" y="5575300"/>
            <a:ext cx="1447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a:solidFill>
                  <a:srgbClr val="FFCCFF"/>
                </a:solidFill>
                <a:latin typeface="Arial" charset="0"/>
              </a:rPr>
              <a:t>Ruby</a:t>
            </a:r>
            <a:br>
              <a:rPr lang="en-US" sz="1600">
                <a:solidFill>
                  <a:srgbClr val="FFCCFF"/>
                </a:solidFill>
                <a:latin typeface="Arial" charset="0"/>
              </a:rPr>
            </a:br>
            <a:r>
              <a:rPr lang="en-US" sz="1600">
                <a:solidFill>
                  <a:srgbClr val="FFCCFF"/>
                </a:solidFill>
                <a:latin typeface="Arial" charset="0"/>
              </a:rPr>
              <a:t>Nd:YAG</a:t>
            </a:r>
            <a:br>
              <a:rPr lang="en-US" sz="1600">
                <a:solidFill>
                  <a:srgbClr val="FFCCFF"/>
                </a:solidFill>
                <a:latin typeface="Arial" charset="0"/>
              </a:rPr>
            </a:br>
            <a:r>
              <a:rPr lang="en-US" sz="1600">
                <a:solidFill>
                  <a:srgbClr val="FFCCFF"/>
                </a:solidFill>
                <a:latin typeface="Arial" charset="0"/>
              </a:rPr>
              <a:t>Ti:Sapphire</a:t>
            </a:r>
          </a:p>
        </p:txBody>
      </p:sp>
      <p:sp>
        <p:nvSpPr>
          <p:cNvPr id="52286" name="Rectangle 62"/>
          <p:cNvSpPr>
            <a:spLocks noChangeArrowheads="1"/>
          </p:cNvSpPr>
          <p:nvPr/>
        </p:nvSpPr>
        <p:spPr bwMode="auto">
          <a:xfrm>
            <a:off x="228600" y="1447800"/>
            <a:ext cx="2438400" cy="2438400"/>
          </a:xfrm>
          <a:prstGeom prst="rect">
            <a:avLst/>
          </a:prstGeom>
          <a:gradFill rotWithShape="1">
            <a:gsLst>
              <a:gs pos="0">
                <a:srgbClr val="800000"/>
              </a:gs>
              <a:gs pos="100000">
                <a:srgbClr val="800000">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28" name="AutoShape 4"/>
          <p:cNvSpPr>
            <a:spLocks noChangeArrowheads="1"/>
          </p:cNvSpPr>
          <p:nvPr/>
        </p:nvSpPr>
        <p:spPr bwMode="auto">
          <a:xfrm rot="5400000">
            <a:off x="4038600" y="2133600"/>
            <a:ext cx="1143000" cy="3581400"/>
          </a:xfrm>
          <a:prstGeom prst="can">
            <a:avLst>
              <a:gd name="adj" fmla="val 50525"/>
            </a:avLst>
          </a:prstGeom>
          <a:gradFill rotWithShape="1">
            <a:gsLst>
              <a:gs pos="0">
                <a:srgbClr val="FF6699"/>
              </a:gs>
              <a:gs pos="50000">
                <a:srgbClr val="FFCCFF">
                  <a:alpha val="20000"/>
                </a:srgbClr>
              </a:gs>
              <a:gs pos="100000">
                <a:srgbClr val="FF6699"/>
              </a:gs>
            </a:gsLst>
            <a:lin ang="5400000" scaled="1"/>
          </a:gradFill>
          <a:ln w="9525">
            <a:solidFill>
              <a:srgbClr val="FF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en-US" b="0">
              <a:latin typeface="Arial" charset="0"/>
            </a:endParaRPr>
          </a:p>
        </p:txBody>
      </p:sp>
      <p:sp>
        <p:nvSpPr>
          <p:cNvPr id="52240" name="Text Box 16"/>
          <p:cNvSpPr txBox="1">
            <a:spLocks noChangeArrowheads="1"/>
          </p:cNvSpPr>
          <p:nvPr/>
        </p:nvSpPr>
        <p:spPr bwMode="auto">
          <a:xfrm>
            <a:off x="2971800" y="4570413"/>
            <a:ext cx="320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Lasing Medium</a:t>
            </a:r>
          </a:p>
        </p:txBody>
      </p:sp>
      <p:pic>
        <p:nvPicPr>
          <p:cNvPr id="52274" name="Picture 50" descr="Scientifica-&amp;-Cook-Model-B17-S-He-Ne-Laser---c"/>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304800" y="1600200"/>
            <a:ext cx="2266950" cy="1366838"/>
          </a:xfrm>
          <a:prstGeom prst="rect">
            <a:avLst/>
          </a:prstGeom>
          <a:noFill/>
          <a:ln w="9525">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52278" name="Picture 54" descr="dy-laser-cell"/>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6629400" y="1600200"/>
            <a:ext cx="2209800" cy="1392238"/>
          </a:xfrm>
          <a:prstGeom prst="rect">
            <a:avLst/>
          </a:prstGeom>
          <a:noFill/>
          <a:ln w="9525">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52280" name="Picture 56" descr="laser_beam"/>
          <p:cNvPicPr>
            <a:picLocks noChangeAspect="1" noChangeArrowheads="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6629400" y="4191000"/>
            <a:ext cx="2133600" cy="1295400"/>
          </a:xfrm>
          <a:prstGeom prst="rect">
            <a:avLst/>
          </a:prstGeom>
          <a:noFill/>
          <a:ln w="9525">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52282" name="Picture 58" descr="feat_lasers_makinglightlase_zoom"/>
          <p:cNvPicPr>
            <a:picLocks noChangeAspect="1" noChangeArrowheads="1"/>
          </p:cNvPicPr>
          <p:nvPr>
            <p:custDataLst>
              <p:tags r:id="rId5"/>
            </p:custDataLst>
          </p:nvPr>
        </p:nvPicPr>
        <p:blipFill>
          <a:blip r:embed="rId11" cstate="print">
            <a:extLst>
              <a:ext uri="{28A0092B-C50C-407E-A947-70E740481C1C}">
                <a14:useLocalDpi xmlns:a14="http://schemas.microsoft.com/office/drawing/2010/main" val="0"/>
              </a:ext>
            </a:extLst>
          </a:blip>
          <a:srcRect r="36000"/>
          <a:stretch>
            <a:fillRect/>
          </a:stretch>
        </p:blipFill>
        <p:spPr bwMode="auto">
          <a:xfrm>
            <a:off x="304800" y="4114800"/>
            <a:ext cx="2209800" cy="1311275"/>
          </a:xfrm>
          <a:prstGeom prst="rect">
            <a:avLst/>
          </a:prstGeom>
          <a:noFill/>
          <a:ln w="9525">
            <a:solidFill>
              <a:srgbClr val="FFCCFF"/>
            </a:solidFill>
            <a:miter lim="800000"/>
            <a:headEnd/>
            <a:tailEnd/>
          </a:ln>
          <a:extLst>
            <a:ext uri="{909E8E84-426E-40DD-AFC4-6F175D3DCCD1}">
              <a14:hiddenFill xmlns:a14="http://schemas.microsoft.com/office/drawing/2010/main">
                <a:solidFill>
                  <a:srgbClr val="FFFFFF"/>
                </a:solidFill>
              </a14:hiddenFill>
            </a:ext>
          </a:extLst>
        </p:spPr>
      </p:pic>
      <p:sp>
        <p:nvSpPr>
          <p:cNvPr id="52285" name="Text Box 61"/>
          <p:cNvSpPr txBox="1">
            <a:spLocks noChangeArrowheads="1"/>
          </p:cNvSpPr>
          <p:nvPr/>
        </p:nvSpPr>
        <p:spPr bwMode="auto">
          <a:xfrm>
            <a:off x="304800" y="3062288"/>
            <a:ext cx="762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800">
                <a:solidFill>
                  <a:schemeClr val="bg1"/>
                </a:solidFill>
              </a:rPr>
              <a:t>Gas</a:t>
            </a:r>
          </a:p>
        </p:txBody>
      </p:sp>
      <p:sp>
        <p:nvSpPr>
          <p:cNvPr id="52291" name="Text Box 67"/>
          <p:cNvSpPr txBox="1">
            <a:spLocks noChangeArrowheads="1"/>
          </p:cNvSpPr>
          <p:nvPr/>
        </p:nvSpPr>
        <p:spPr bwMode="auto">
          <a:xfrm>
            <a:off x="1371600" y="2984500"/>
            <a:ext cx="12954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a:solidFill>
                  <a:srgbClr val="FFCCFF"/>
                </a:solidFill>
                <a:latin typeface="Arial" charset="0"/>
              </a:rPr>
              <a:t>HeNe Excimer</a:t>
            </a:r>
            <a:br>
              <a:rPr lang="en-US" sz="1600">
                <a:solidFill>
                  <a:srgbClr val="FFCCFF"/>
                </a:solidFill>
                <a:latin typeface="Arial" charset="0"/>
              </a:rPr>
            </a:br>
            <a:r>
              <a:rPr lang="en-US" sz="1600">
                <a:solidFill>
                  <a:srgbClr val="FFCCFF"/>
                </a:solidFill>
                <a:latin typeface="Arial" charset="0"/>
              </a:rPr>
              <a:t>Argon</a:t>
            </a:r>
          </a:p>
        </p:txBody>
      </p:sp>
      <p:sp>
        <p:nvSpPr>
          <p:cNvPr id="52304" name="Oval 80"/>
          <p:cNvSpPr>
            <a:spLocks noChangeArrowheads="1"/>
          </p:cNvSpPr>
          <p:nvPr/>
        </p:nvSpPr>
        <p:spPr bwMode="auto">
          <a:xfrm>
            <a:off x="3810000" y="3810000"/>
            <a:ext cx="228600" cy="228600"/>
          </a:xfrm>
          <a:prstGeom prst="ellipse">
            <a:avLst/>
          </a:prstGeom>
          <a:gradFill rotWithShape="1">
            <a:gsLst>
              <a:gs pos="0">
                <a:schemeClr val="bg1"/>
              </a:gs>
              <a:gs pos="100000">
                <a:srgbClr val="00CC00"/>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05" name="Oval 81"/>
          <p:cNvSpPr>
            <a:spLocks noChangeArrowheads="1"/>
          </p:cNvSpPr>
          <p:nvPr/>
        </p:nvSpPr>
        <p:spPr bwMode="auto">
          <a:xfrm>
            <a:off x="4267200" y="3733800"/>
            <a:ext cx="228600" cy="228600"/>
          </a:xfrm>
          <a:prstGeom prst="ellipse">
            <a:avLst/>
          </a:prstGeom>
          <a:gradFill rotWithShape="1">
            <a:gsLst>
              <a:gs pos="0">
                <a:schemeClr val="bg1"/>
              </a:gs>
              <a:gs pos="100000">
                <a:srgbClr val="00CC00"/>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06" name="Oval 82"/>
          <p:cNvSpPr>
            <a:spLocks noChangeArrowheads="1"/>
          </p:cNvSpPr>
          <p:nvPr/>
        </p:nvSpPr>
        <p:spPr bwMode="auto">
          <a:xfrm>
            <a:off x="4267200" y="4114800"/>
            <a:ext cx="228600" cy="228600"/>
          </a:xfrm>
          <a:prstGeom prst="ellipse">
            <a:avLst/>
          </a:prstGeom>
          <a:gradFill rotWithShape="1">
            <a:gsLst>
              <a:gs pos="0">
                <a:schemeClr val="bg1"/>
              </a:gs>
              <a:gs pos="100000">
                <a:srgbClr val="00CC00"/>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07" name="Oval 83"/>
          <p:cNvSpPr>
            <a:spLocks noChangeArrowheads="1"/>
          </p:cNvSpPr>
          <p:nvPr/>
        </p:nvSpPr>
        <p:spPr bwMode="auto">
          <a:xfrm>
            <a:off x="4953000" y="3505200"/>
            <a:ext cx="228600" cy="228600"/>
          </a:xfrm>
          <a:prstGeom prst="ellipse">
            <a:avLst/>
          </a:prstGeom>
          <a:gradFill rotWithShape="1">
            <a:gsLst>
              <a:gs pos="0">
                <a:schemeClr val="bg1"/>
              </a:gs>
              <a:gs pos="100000">
                <a:srgbClr val="00CC00"/>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08" name="Oval 84"/>
          <p:cNvSpPr>
            <a:spLocks noChangeArrowheads="1"/>
          </p:cNvSpPr>
          <p:nvPr/>
        </p:nvSpPr>
        <p:spPr bwMode="auto">
          <a:xfrm>
            <a:off x="5410200" y="4100513"/>
            <a:ext cx="228600" cy="228600"/>
          </a:xfrm>
          <a:prstGeom prst="ellipse">
            <a:avLst/>
          </a:prstGeom>
          <a:gradFill rotWithShape="1">
            <a:gsLst>
              <a:gs pos="0">
                <a:schemeClr val="bg1"/>
              </a:gs>
              <a:gs pos="100000">
                <a:srgbClr val="00CC00"/>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09" name="Oval 85"/>
          <p:cNvSpPr>
            <a:spLocks noChangeArrowheads="1"/>
          </p:cNvSpPr>
          <p:nvPr/>
        </p:nvSpPr>
        <p:spPr bwMode="auto">
          <a:xfrm>
            <a:off x="3276600" y="3567113"/>
            <a:ext cx="228600" cy="228600"/>
          </a:xfrm>
          <a:prstGeom prst="ellipse">
            <a:avLst/>
          </a:prstGeom>
          <a:gradFill rotWithShape="1">
            <a:gsLst>
              <a:gs pos="0">
                <a:srgbClr val="FFCCFF"/>
              </a:gs>
              <a:gs pos="100000">
                <a:srgbClr val="990099"/>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10" name="Oval 86"/>
          <p:cNvSpPr>
            <a:spLocks noChangeArrowheads="1"/>
          </p:cNvSpPr>
          <p:nvPr/>
        </p:nvSpPr>
        <p:spPr bwMode="auto">
          <a:xfrm>
            <a:off x="4876800" y="3810000"/>
            <a:ext cx="228600" cy="228600"/>
          </a:xfrm>
          <a:prstGeom prst="ellipse">
            <a:avLst/>
          </a:prstGeom>
          <a:gradFill rotWithShape="1">
            <a:gsLst>
              <a:gs pos="0">
                <a:srgbClr val="FFCCFF"/>
              </a:gs>
              <a:gs pos="100000">
                <a:srgbClr val="990099"/>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11" name="Oval 87"/>
          <p:cNvSpPr>
            <a:spLocks noChangeArrowheads="1"/>
          </p:cNvSpPr>
          <p:nvPr/>
        </p:nvSpPr>
        <p:spPr bwMode="auto">
          <a:xfrm>
            <a:off x="3505200" y="3946525"/>
            <a:ext cx="228600" cy="228600"/>
          </a:xfrm>
          <a:prstGeom prst="ellipse">
            <a:avLst/>
          </a:prstGeom>
          <a:gradFill rotWithShape="1">
            <a:gsLst>
              <a:gs pos="0">
                <a:srgbClr val="FFCCFF"/>
              </a:gs>
              <a:gs pos="100000">
                <a:srgbClr val="990099"/>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12" name="Oval 88"/>
          <p:cNvSpPr>
            <a:spLocks noChangeArrowheads="1"/>
          </p:cNvSpPr>
          <p:nvPr/>
        </p:nvSpPr>
        <p:spPr bwMode="auto">
          <a:xfrm>
            <a:off x="5410200" y="3505200"/>
            <a:ext cx="228600" cy="228600"/>
          </a:xfrm>
          <a:prstGeom prst="ellipse">
            <a:avLst/>
          </a:prstGeom>
          <a:gradFill rotWithShape="1">
            <a:gsLst>
              <a:gs pos="0">
                <a:srgbClr val="FFCCFF"/>
              </a:gs>
              <a:gs pos="100000">
                <a:srgbClr val="990099"/>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13" name="Oval 89"/>
          <p:cNvSpPr>
            <a:spLocks noChangeArrowheads="1"/>
          </p:cNvSpPr>
          <p:nvPr/>
        </p:nvSpPr>
        <p:spPr bwMode="auto">
          <a:xfrm>
            <a:off x="3886200" y="3414713"/>
            <a:ext cx="228600" cy="228600"/>
          </a:xfrm>
          <a:prstGeom prst="ellipse">
            <a:avLst/>
          </a:prstGeom>
          <a:gradFill rotWithShape="1">
            <a:gsLst>
              <a:gs pos="0">
                <a:srgbClr val="FFCCFF"/>
              </a:gs>
              <a:gs pos="100000">
                <a:srgbClr val="990099"/>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23" name="Oval 99"/>
          <p:cNvSpPr>
            <a:spLocks noChangeArrowheads="1"/>
          </p:cNvSpPr>
          <p:nvPr/>
        </p:nvSpPr>
        <p:spPr bwMode="auto">
          <a:xfrm>
            <a:off x="3886200" y="3414713"/>
            <a:ext cx="228600" cy="228600"/>
          </a:xfrm>
          <a:prstGeom prst="ellipse">
            <a:avLst/>
          </a:prstGeom>
          <a:gradFill rotWithShape="1">
            <a:gsLst>
              <a:gs pos="0">
                <a:srgbClr val="FFCCFF"/>
              </a:gs>
              <a:gs pos="100000">
                <a:srgbClr val="990099"/>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26" name="Oval 102"/>
          <p:cNvSpPr>
            <a:spLocks noChangeArrowheads="1"/>
          </p:cNvSpPr>
          <p:nvPr/>
        </p:nvSpPr>
        <p:spPr bwMode="auto">
          <a:xfrm>
            <a:off x="3810000" y="3795713"/>
            <a:ext cx="228600" cy="228600"/>
          </a:xfrm>
          <a:prstGeom prst="ellipse">
            <a:avLst/>
          </a:prstGeom>
          <a:gradFill rotWithShape="1">
            <a:gsLst>
              <a:gs pos="0">
                <a:schemeClr val="bg1"/>
              </a:gs>
              <a:gs pos="100000">
                <a:srgbClr val="00CC00"/>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49" name="AutoShape 125" descr="Sphere"/>
          <p:cNvSpPr>
            <a:spLocks noChangeArrowheads="1"/>
          </p:cNvSpPr>
          <p:nvPr/>
        </p:nvSpPr>
        <p:spPr bwMode="auto">
          <a:xfrm rot="5400000">
            <a:off x="4038600" y="2133600"/>
            <a:ext cx="1143000" cy="3581400"/>
          </a:xfrm>
          <a:prstGeom prst="can">
            <a:avLst>
              <a:gd name="adj" fmla="val 50525"/>
            </a:avLst>
          </a:prstGeom>
          <a:pattFill prst="sphere">
            <a:fgClr>
              <a:srgbClr val="FF6699"/>
            </a:fgClr>
            <a:bgClr>
              <a:srgbClr val="FFCCFF"/>
            </a:bgClr>
          </a:pattFill>
          <a:ln w="9525">
            <a:solidFill>
              <a:srgbClr val="FF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50" name="AutoShape 126" descr="liquidlaser"/>
          <p:cNvSpPr>
            <a:spLocks noChangeArrowheads="1"/>
          </p:cNvSpPr>
          <p:nvPr/>
        </p:nvSpPr>
        <p:spPr bwMode="auto">
          <a:xfrm rot="5400000">
            <a:off x="4038600" y="2133600"/>
            <a:ext cx="1143000" cy="3581400"/>
          </a:xfrm>
          <a:prstGeom prst="can">
            <a:avLst>
              <a:gd name="adj" fmla="val 50525"/>
            </a:avLst>
          </a:prstGeom>
          <a:blipFill dpi="0" rotWithShape="0">
            <a:blip r:embed="rId12" cstate="print"/>
            <a:srcRect/>
            <a:stretch>
              <a:fillRect/>
            </a:stretch>
          </a:blipFill>
          <a:ln w="9525">
            <a:solidFill>
              <a:srgbClr val="FF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51" name="Text Box 127"/>
          <p:cNvSpPr txBox="1">
            <a:spLocks noChangeArrowheads="1"/>
          </p:cNvSpPr>
          <p:nvPr/>
        </p:nvSpPr>
        <p:spPr bwMode="auto">
          <a:xfrm>
            <a:off x="2895600" y="1447800"/>
            <a:ext cx="3352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b="0">
                <a:solidFill>
                  <a:srgbClr val="0066FF"/>
                </a:solidFill>
              </a:rPr>
              <a:t>Physical State</a:t>
            </a:r>
          </a:p>
        </p:txBody>
      </p:sp>
      <p:sp>
        <p:nvSpPr>
          <p:cNvPr id="52460"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839836CC-F9DB-4D84-A2D4-A04BC9CFF974}" type="slidenum">
              <a:rPr lang="en-US" altLang="en-US" sz="1600" b="0">
                <a:solidFill>
                  <a:srgbClr val="3366FF"/>
                </a:solidFill>
                <a:latin typeface="Cambria" pitchFamily="18" charset="0"/>
              </a:rPr>
              <a:pPr algn="r"/>
              <a:t>11</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Picture 8" descr="big-screen-tv-prices-are-falling-fast"/>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04537" y="2276098"/>
            <a:ext cx="5257800" cy="3798888"/>
          </a:xfrm>
          <a:prstGeom prst="rect">
            <a:avLst/>
          </a:prstGeom>
          <a:noFill/>
          <a:extLst>
            <a:ext uri="{909E8E84-426E-40DD-AFC4-6F175D3DCCD1}">
              <a14:hiddenFill xmlns:a14="http://schemas.microsoft.com/office/drawing/2010/main">
                <a:solidFill>
                  <a:srgbClr val="FFFFFF"/>
                </a:solidFill>
              </a14:hiddenFill>
            </a:ext>
          </a:extLst>
        </p:spPr>
      </p:pic>
      <p:sp>
        <p:nvSpPr>
          <p:cNvPr id="67600" name="Rectangle 8"/>
          <p:cNvSpPr>
            <a:spLocks noChangeArrowheads="1"/>
          </p:cNvSpPr>
          <p:nvPr/>
        </p:nvSpPr>
        <p:spPr bwMode="auto">
          <a:xfrm>
            <a:off x="228600" y="457200"/>
            <a:ext cx="845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chemeClr val="tx2"/>
              </a:buClr>
              <a:buSzPct val="70000"/>
              <a:buFont typeface="Wingdings" pitchFamily="2" charset="2"/>
              <a:buNone/>
            </a:pPr>
            <a:r>
              <a:rPr lang="en-US" sz="3400" dirty="0"/>
              <a:t>What do you think?</a:t>
            </a:r>
          </a:p>
          <a:p>
            <a:pPr algn="l" eaLnBrk="0" hangingPunct="0">
              <a:spcBef>
                <a:spcPct val="20000"/>
              </a:spcBef>
              <a:buClr>
                <a:schemeClr val="tx2"/>
              </a:buClr>
              <a:buSzPct val="70000"/>
              <a:buFont typeface="Wingdings" pitchFamily="2" charset="2"/>
              <a:buNone/>
            </a:pPr>
            <a:r>
              <a:rPr lang="en-US" sz="3400" b="0" dirty="0">
                <a:solidFill>
                  <a:srgbClr val="0066CC"/>
                </a:solidFill>
              </a:rPr>
              <a:t>What type of lasing medium does a </a:t>
            </a:r>
            <a:r>
              <a:rPr lang="en-US" sz="3400" b="0" dirty="0" err="1">
                <a:solidFill>
                  <a:srgbClr val="0066CC"/>
                </a:solidFill>
              </a:rPr>
              <a:t>Nd:YAG</a:t>
            </a:r>
            <a:r>
              <a:rPr lang="en-US" sz="3400" b="0" dirty="0">
                <a:solidFill>
                  <a:srgbClr val="0066CC"/>
                </a:solidFill>
              </a:rPr>
              <a:t> laser use?</a:t>
            </a:r>
          </a:p>
        </p:txBody>
      </p:sp>
      <p:sp>
        <p:nvSpPr>
          <p:cNvPr id="67604" name="Text Box 20">
            <a:hlinkClick r:id="rId12" action="ppaction://hlinksldjump"/>
          </p:cNvPr>
          <p:cNvSpPr txBox="1">
            <a:spLocks noChangeArrowheads="1"/>
          </p:cNvSpPr>
          <p:nvPr/>
        </p:nvSpPr>
        <p:spPr bwMode="auto">
          <a:xfrm>
            <a:off x="5486400" y="2667000"/>
            <a:ext cx="3200400"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3600">
                <a:latin typeface="Cambria" pitchFamily="18" charset="0"/>
              </a:rPr>
              <a:t>Gas</a:t>
            </a:r>
            <a:endParaRPr lang="en-US" sz="2800" b="0">
              <a:latin typeface="Arial" charset="0"/>
            </a:endParaRPr>
          </a:p>
        </p:txBody>
      </p:sp>
      <p:sp>
        <p:nvSpPr>
          <p:cNvPr id="67613" name="Text Box 29">
            <a:hlinkClick r:id="rId12" action="ppaction://hlinksldjump"/>
          </p:cNvPr>
          <p:cNvSpPr txBox="1">
            <a:spLocks noChangeArrowheads="1"/>
          </p:cNvSpPr>
          <p:nvPr/>
        </p:nvSpPr>
        <p:spPr bwMode="auto">
          <a:xfrm>
            <a:off x="5486400" y="4232275"/>
            <a:ext cx="3200400"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3600">
                <a:latin typeface="Cambria" pitchFamily="18" charset="0"/>
              </a:rPr>
              <a:t>Pulsed</a:t>
            </a:r>
            <a:endParaRPr lang="en-US" sz="2800" b="0">
              <a:latin typeface="Arial" charset="0"/>
            </a:endParaRPr>
          </a:p>
        </p:txBody>
      </p:sp>
      <p:sp>
        <p:nvSpPr>
          <p:cNvPr id="67615" name="Text Box 31">
            <a:hlinkClick r:id="rId12" action="ppaction://hlinksldjump"/>
          </p:cNvPr>
          <p:cNvSpPr txBox="1">
            <a:spLocks noChangeArrowheads="1"/>
          </p:cNvSpPr>
          <p:nvPr/>
        </p:nvSpPr>
        <p:spPr bwMode="auto">
          <a:xfrm>
            <a:off x="5486400" y="3470275"/>
            <a:ext cx="3200400"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3600">
                <a:latin typeface="Cambria" pitchFamily="18" charset="0"/>
              </a:rPr>
              <a:t>Incoherent</a:t>
            </a:r>
            <a:endParaRPr lang="en-US" sz="2800" b="0">
              <a:latin typeface="Arial" charset="0"/>
            </a:endParaRPr>
          </a:p>
        </p:txBody>
      </p:sp>
      <p:sp>
        <p:nvSpPr>
          <p:cNvPr id="67617" name="Text Box 33">
            <a:hlinkClick r:id="rId12" action="ppaction://hlinksldjump"/>
          </p:cNvPr>
          <p:cNvSpPr txBox="1">
            <a:spLocks noChangeArrowheads="1"/>
          </p:cNvSpPr>
          <p:nvPr/>
        </p:nvSpPr>
        <p:spPr bwMode="auto">
          <a:xfrm>
            <a:off x="5486400" y="1905000"/>
            <a:ext cx="3200400"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3600" dirty="0">
                <a:latin typeface="Cambria" pitchFamily="18" charset="0"/>
              </a:rPr>
              <a:t>Continuous</a:t>
            </a:r>
            <a:endParaRPr lang="en-US" sz="2800" b="0" dirty="0">
              <a:latin typeface="Arial" charset="0"/>
            </a:endParaRPr>
          </a:p>
        </p:txBody>
      </p:sp>
      <p:pic>
        <p:nvPicPr>
          <p:cNvPr id="67618" name="Picture 34" descr="Licon"/>
          <p:cNvPicPr>
            <a:picLocks noChangeAspect="1" noChangeArrowheads="1"/>
          </p:cNvPicPr>
          <p:nvPr>
            <p:custDataLst>
              <p:tags r:id="rId3"/>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5562600" y="1981200"/>
            <a:ext cx="533400" cy="503238"/>
          </a:xfrm>
          <a:prstGeom prst="rect">
            <a:avLst/>
          </a:prstGeom>
          <a:noFill/>
          <a:extLst>
            <a:ext uri="{909E8E84-426E-40DD-AFC4-6F175D3DCCD1}">
              <a14:hiddenFill xmlns:a14="http://schemas.microsoft.com/office/drawing/2010/main">
                <a:solidFill>
                  <a:srgbClr val="FFFFFF"/>
                </a:solidFill>
              </a14:hiddenFill>
            </a:ext>
          </a:extLst>
        </p:spPr>
      </p:pic>
      <p:sp>
        <p:nvSpPr>
          <p:cNvPr id="67619" name="Text Box 35">
            <a:hlinkClick r:id="rId14" action="ppaction://hlinksldjump"/>
          </p:cNvPr>
          <p:cNvSpPr txBox="1">
            <a:spLocks noChangeArrowheads="1"/>
          </p:cNvSpPr>
          <p:nvPr/>
        </p:nvSpPr>
        <p:spPr bwMode="auto">
          <a:xfrm>
            <a:off x="5486400" y="5029200"/>
            <a:ext cx="3200400"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3600">
                <a:latin typeface="Cambria" pitchFamily="18" charset="0"/>
              </a:rPr>
              <a:t>Solid</a:t>
            </a:r>
            <a:endParaRPr lang="en-US" sz="2800" b="0">
              <a:latin typeface="Arial" charset="0"/>
            </a:endParaRPr>
          </a:p>
        </p:txBody>
      </p:sp>
      <p:pic>
        <p:nvPicPr>
          <p:cNvPr id="67621" name="Picture 37" descr="Licon"/>
          <p:cNvPicPr>
            <a:picLocks noChangeAspect="1" noChangeArrowheads="1"/>
          </p:cNvPicPr>
          <p:nvPr>
            <p:custDataLst>
              <p:tags r:id="rId4"/>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5562600" y="2743200"/>
            <a:ext cx="533400" cy="503238"/>
          </a:xfrm>
          <a:prstGeom prst="rect">
            <a:avLst/>
          </a:prstGeom>
          <a:noFill/>
          <a:extLst>
            <a:ext uri="{909E8E84-426E-40DD-AFC4-6F175D3DCCD1}">
              <a14:hiddenFill xmlns:a14="http://schemas.microsoft.com/office/drawing/2010/main">
                <a:solidFill>
                  <a:srgbClr val="FFFFFF"/>
                </a:solidFill>
              </a14:hiddenFill>
            </a:ext>
          </a:extLst>
        </p:spPr>
      </p:pic>
      <p:pic>
        <p:nvPicPr>
          <p:cNvPr id="67622" name="Picture 38" descr="Licon"/>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5562600" y="3535363"/>
            <a:ext cx="533400" cy="503237"/>
          </a:xfrm>
          <a:prstGeom prst="rect">
            <a:avLst/>
          </a:prstGeom>
          <a:noFill/>
          <a:extLst>
            <a:ext uri="{909E8E84-426E-40DD-AFC4-6F175D3DCCD1}">
              <a14:hiddenFill xmlns:a14="http://schemas.microsoft.com/office/drawing/2010/main">
                <a:solidFill>
                  <a:srgbClr val="FFFFFF"/>
                </a:solidFill>
              </a14:hiddenFill>
            </a:ext>
          </a:extLst>
        </p:spPr>
      </p:pic>
      <p:pic>
        <p:nvPicPr>
          <p:cNvPr id="67623" name="Picture 39" descr="Licon"/>
          <p:cNvPicPr>
            <a:picLocks noChangeAspect="1" noChangeArrowheads="1"/>
          </p:cNvPicPr>
          <p:nvPr>
            <p:custDataLst>
              <p:tags r:id="rId6"/>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5562600" y="4297363"/>
            <a:ext cx="533400" cy="503237"/>
          </a:xfrm>
          <a:prstGeom prst="rect">
            <a:avLst/>
          </a:prstGeom>
          <a:noFill/>
          <a:extLst>
            <a:ext uri="{909E8E84-426E-40DD-AFC4-6F175D3DCCD1}">
              <a14:hiddenFill xmlns:a14="http://schemas.microsoft.com/office/drawing/2010/main">
                <a:solidFill>
                  <a:srgbClr val="FFFFFF"/>
                </a:solidFill>
              </a14:hiddenFill>
            </a:ext>
          </a:extLst>
        </p:spPr>
      </p:pic>
      <p:pic>
        <p:nvPicPr>
          <p:cNvPr id="67624" name="Picture 40" descr="Licon"/>
          <p:cNvPicPr>
            <a:picLocks noChangeAspect="1" noChangeArrowheads="1"/>
          </p:cNvPicPr>
          <p:nvPr>
            <p:custDataLst>
              <p:tags r:id="rId7"/>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5562600" y="5105400"/>
            <a:ext cx="533400" cy="503238"/>
          </a:xfrm>
          <a:prstGeom prst="rect">
            <a:avLst/>
          </a:prstGeom>
          <a:noFill/>
          <a:extLst>
            <a:ext uri="{909E8E84-426E-40DD-AFC4-6F175D3DCCD1}">
              <a14:hiddenFill xmlns:a14="http://schemas.microsoft.com/office/drawing/2010/main">
                <a:solidFill>
                  <a:srgbClr val="FFFFFF"/>
                </a:solidFill>
              </a14:hiddenFill>
            </a:ext>
          </a:extLst>
        </p:spPr>
      </p:pic>
      <p:sp>
        <p:nvSpPr>
          <p:cNvPr id="67693"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93FF1DB0-B1B2-4150-81AC-B7C2374081BB}" type="slidenum">
              <a:rPr lang="en-US" altLang="en-US" sz="1600" b="0">
                <a:solidFill>
                  <a:srgbClr val="3366FF"/>
                </a:solidFill>
                <a:latin typeface="Cambria" pitchFamily="18" charset="0"/>
              </a:rPr>
              <a:pPr algn="r"/>
              <a:t>12</a:t>
            </a:fld>
            <a:endParaRPr lang="en-US" altLang="en-US" sz="1600" b="0">
              <a:solidFill>
                <a:srgbClr val="3366FF"/>
              </a:solidFill>
              <a:latin typeface="Cambria" pitchFamily="18" charset="0"/>
            </a:endParaRPr>
          </a:p>
        </p:txBody>
      </p:sp>
      <p:pic>
        <p:nvPicPr>
          <p:cNvPr id="67694" name="Picture 110"/>
          <p:cNvPicPr>
            <a:picLocks noChangeAspect="1" noChangeArrowheads="1"/>
          </p:cNvPicPr>
          <p:nvPr>
            <p:custDataLst>
              <p:tags r:id="rId8"/>
            </p:custDataLst>
          </p:nvPr>
        </p:nvPicPr>
        <p:blipFill>
          <a:blip r:embed="rId15" cstate="print">
            <a:extLst>
              <a:ext uri="{28A0092B-C50C-407E-A947-70E740481C1C}">
                <a14:useLocalDpi xmlns:a14="http://schemas.microsoft.com/office/drawing/2010/main" val="0"/>
              </a:ext>
            </a:extLst>
          </a:blip>
          <a:srcRect t="276"/>
          <a:stretch>
            <a:fillRect/>
          </a:stretch>
        </p:blipFill>
        <p:spPr bwMode="auto">
          <a:xfrm>
            <a:off x="381000" y="2370138"/>
            <a:ext cx="4419600" cy="250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62" name="Picture 18" descr="10160716-fitover-laser-safety-glasses-nd-yag-laser-and-diode-laser-980-nm-1064-nm"/>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181600" y="1700463"/>
            <a:ext cx="3810000" cy="3403600"/>
          </a:xfrm>
          <a:prstGeom prst="rect">
            <a:avLst/>
          </a:prstGeom>
          <a:noFill/>
          <a:extLst>
            <a:ext uri="{909E8E84-426E-40DD-AFC4-6F175D3DCCD1}">
              <a14:hiddenFill xmlns:a14="http://schemas.microsoft.com/office/drawing/2010/main">
                <a:solidFill>
                  <a:srgbClr val="FFFFFF"/>
                </a:solidFill>
              </a14:hiddenFill>
            </a:ext>
          </a:extLst>
        </p:spPr>
      </p:pic>
      <p:pic>
        <p:nvPicPr>
          <p:cNvPr id="82959" name="Picture 15" descr="Sell-Yag-Crystal"/>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685800" y="3276600"/>
            <a:ext cx="4038600" cy="2062163"/>
          </a:xfrm>
          <a:prstGeom prst="rect">
            <a:avLst/>
          </a:prstGeom>
          <a:noFill/>
          <a:extLst>
            <a:ext uri="{909E8E84-426E-40DD-AFC4-6F175D3DCCD1}">
              <a14:hiddenFill xmlns:a14="http://schemas.microsoft.com/office/drawing/2010/main">
                <a:solidFill>
                  <a:srgbClr val="FFFFFF"/>
                </a:solidFill>
              </a14:hiddenFill>
            </a:ext>
          </a:extLst>
        </p:spPr>
      </p:pic>
      <p:sp>
        <p:nvSpPr>
          <p:cNvPr id="82946" name="Rectangle 8"/>
          <p:cNvSpPr>
            <a:spLocks noChangeArrowheads="1"/>
          </p:cNvSpPr>
          <p:nvPr/>
        </p:nvSpPr>
        <p:spPr bwMode="auto">
          <a:xfrm>
            <a:off x="228600" y="7620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chemeClr val="tx2"/>
              </a:buClr>
              <a:buSzPct val="70000"/>
              <a:buFont typeface="Wingdings" pitchFamily="2" charset="2"/>
              <a:buNone/>
            </a:pPr>
            <a:r>
              <a:rPr lang="en-US" sz="2400" b="0" dirty="0">
                <a:solidFill>
                  <a:srgbClr val="0066CC"/>
                </a:solidFill>
              </a:rPr>
              <a:t/>
            </a:r>
            <a:br>
              <a:rPr lang="en-US" sz="2400" b="0" dirty="0">
                <a:solidFill>
                  <a:srgbClr val="0066CC"/>
                </a:solidFill>
              </a:rPr>
            </a:br>
            <a:r>
              <a:rPr lang="en-US" sz="3600" b="0" dirty="0">
                <a:solidFill>
                  <a:srgbClr val="0066CC"/>
                </a:solidFill>
              </a:rPr>
              <a:t>The </a:t>
            </a:r>
            <a:r>
              <a:rPr lang="en-US" sz="3600" b="0" dirty="0" err="1">
                <a:solidFill>
                  <a:srgbClr val="0066CC"/>
                </a:solidFill>
              </a:rPr>
              <a:t>Nd:YAG</a:t>
            </a:r>
            <a:r>
              <a:rPr lang="en-US" sz="3600" b="0" dirty="0">
                <a:solidFill>
                  <a:srgbClr val="0066CC"/>
                </a:solidFill>
              </a:rPr>
              <a:t> is a solid-state laser.  </a:t>
            </a:r>
            <a:br>
              <a:rPr lang="en-US" sz="3600" b="0" dirty="0">
                <a:solidFill>
                  <a:srgbClr val="0066CC"/>
                </a:solidFill>
              </a:rPr>
            </a:br>
            <a:r>
              <a:rPr lang="en-US" sz="3600" b="0" dirty="0">
                <a:solidFill>
                  <a:srgbClr val="0066CC"/>
                </a:solidFill>
              </a:rPr>
              <a:t>Use appropriate eye protection.  </a:t>
            </a:r>
          </a:p>
        </p:txBody>
      </p:sp>
      <p:sp>
        <p:nvSpPr>
          <p:cNvPr id="82963" name="Text Box 19"/>
          <p:cNvSpPr txBox="1">
            <a:spLocks noChangeArrowheads="1"/>
          </p:cNvSpPr>
          <p:nvPr/>
        </p:nvSpPr>
        <p:spPr bwMode="auto">
          <a:xfrm>
            <a:off x="5181600" y="5338763"/>
            <a:ext cx="3200400"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3600">
                <a:latin typeface="Cambria" pitchFamily="18" charset="0"/>
              </a:rPr>
              <a:t>Solid</a:t>
            </a:r>
            <a:endParaRPr lang="en-US" sz="2800" b="0">
              <a:latin typeface="Arial" charset="0"/>
            </a:endParaRPr>
          </a:p>
        </p:txBody>
      </p:sp>
      <p:pic>
        <p:nvPicPr>
          <p:cNvPr id="82964" name="Picture 20" descr="Licon"/>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5562600" y="5105400"/>
            <a:ext cx="533400" cy="503238"/>
          </a:xfrm>
          <a:prstGeom prst="rect">
            <a:avLst/>
          </a:prstGeom>
          <a:noFill/>
          <a:extLst>
            <a:ext uri="{909E8E84-426E-40DD-AFC4-6F175D3DCCD1}">
              <a14:hiddenFill xmlns:a14="http://schemas.microsoft.com/office/drawing/2010/main">
                <a:solidFill>
                  <a:srgbClr val="FFFFFF"/>
                </a:solidFill>
              </a14:hiddenFill>
            </a:ext>
          </a:extLst>
        </p:spPr>
      </p:pic>
      <p:sp>
        <p:nvSpPr>
          <p:cNvPr id="82997"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2398542E-9E9D-48E1-B715-09B73C7F4F77}" type="slidenum">
              <a:rPr lang="en-US" altLang="en-US" sz="1600" b="0">
                <a:solidFill>
                  <a:srgbClr val="3366FF"/>
                </a:solidFill>
                <a:latin typeface="Cambria" pitchFamily="18" charset="0"/>
              </a:rPr>
              <a:pPr algn="r"/>
              <a:t>13</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143000"/>
            <a:ext cx="8458200" cy="5555367"/>
          </a:xfrm>
          <a:prstGeom prst="rect">
            <a:avLst/>
          </a:prstGeom>
        </p:spPr>
        <p:txBody>
          <a:bodyPr wrap="square">
            <a:spAutoFit/>
          </a:bodyPr>
          <a:lstStyle/>
          <a:p>
            <a:pPr algn="l">
              <a:spcBef>
                <a:spcPts val="0"/>
              </a:spcBef>
            </a:pPr>
            <a:r>
              <a:rPr lang="en-US" sz="3600" dirty="0" smtClean="0"/>
              <a:t>Class 1 Exempt</a:t>
            </a:r>
          </a:p>
          <a:p>
            <a:pPr algn="l">
              <a:spcBef>
                <a:spcPts val="0"/>
              </a:spcBef>
            </a:pPr>
            <a:r>
              <a:rPr lang="en-US" sz="2000" dirty="0" smtClean="0"/>
              <a:t>Not </a:t>
            </a:r>
            <a:r>
              <a:rPr lang="en-US" sz="2000" dirty="0"/>
              <a:t>capable of producing damaging radiation levels during normal operation. </a:t>
            </a:r>
          </a:p>
          <a:p>
            <a:pPr algn="l">
              <a:spcBef>
                <a:spcPts val="0"/>
              </a:spcBef>
            </a:pPr>
            <a:r>
              <a:rPr lang="en-US" sz="2000" dirty="0" smtClean="0"/>
              <a:t>E.g</a:t>
            </a:r>
            <a:r>
              <a:rPr lang="en-US" sz="2000" dirty="0"/>
              <a:t>. Laser printer, </a:t>
            </a:r>
            <a:r>
              <a:rPr lang="en-US" sz="2000" dirty="0" err="1" smtClean="0"/>
              <a:t>CD-Rom</a:t>
            </a:r>
            <a:endParaRPr lang="en-US" sz="2000" dirty="0" smtClean="0"/>
          </a:p>
          <a:p>
            <a:pPr algn="l">
              <a:spcBef>
                <a:spcPts val="0"/>
              </a:spcBef>
            </a:pPr>
            <a:endParaRPr lang="en-US" sz="2000" dirty="0" smtClean="0"/>
          </a:p>
          <a:p>
            <a:pPr algn="l">
              <a:spcBef>
                <a:spcPts val="0"/>
              </a:spcBef>
            </a:pPr>
            <a:r>
              <a:rPr lang="en-US" sz="3600" dirty="0"/>
              <a:t>Class 2 </a:t>
            </a:r>
            <a:r>
              <a:rPr lang="en-US" sz="3600" dirty="0" smtClean="0"/>
              <a:t>Low Power CW to 1mW</a:t>
            </a:r>
          </a:p>
          <a:p>
            <a:pPr algn="l">
              <a:spcBef>
                <a:spcPts val="0"/>
              </a:spcBef>
            </a:pPr>
            <a:r>
              <a:rPr lang="en-US" sz="2000" dirty="0"/>
              <a:t>L</a:t>
            </a:r>
            <a:r>
              <a:rPr lang="en-US" sz="2000" dirty="0" smtClean="0"/>
              <a:t>asers </a:t>
            </a:r>
            <a:r>
              <a:rPr lang="en-US" sz="2000" dirty="0"/>
              <a:t>emit visible light.  </a:t>
            </a:r>
            <a:endParaRPr lang="en-US" sz="2000" dirty="0" smtClean="0"/>
          </a:p>
          <a:p>
            <a:pPr algn="l">
              <a:spcBef>
                <a:spcPts val="0"/>
              </a:spcBef>
            </a:pPr>
            <a:r>
              <a:rPr lang="en-US" sz="2000" dirty="0" smtClean="0"/>
              <a:t>Not </a:t>
            </a:r>
            <a:r>
              <a:rPr lang="en-US" sz="2000" dirty="0"/>
              <a:t>hazardous if viewed less than 0.25 second</a:t>
            </a:r>
            <a:r>
              <a:rPr lang="en-US" sz="2000" dirty="0" smtClean="0"/>
              <a:t>.</a:t>
            </a:r>
          </a:p>
          <a:p>
            <a:pPr algn="l">
              <a:spcBef>
                <a:spcPts val="0"/>
              </a:spcBef>
            </a:pPr>
            <a:r>
              <a:rPr lang="en-US" sz="2000" dirty="0"/>
              <a:t>E.g</a:t>
            </a:r>
            <a:r>
              <a:rPr lang="en-US" sz="2000" dirty="0" smtClean="0"/>
              <a:t>. </a:t>
            </a:r>
            <a:r>
              <a:rPr lang="en-US" sz="2000" dirty="0"/>
              <a:t>Barcode Scanner</a:t>
            </a:r>
            <a:r>
              <a:rPr lang="en-US" sz="2000" dirty="0" smtClean="0"/>
              <a:t>.</a:t>
            </a:r>
          </a:p>
          <a:p>
            <a:pPr algn="l">
              <a:spcBef>
                <a:spcPts val="0"/>
              </a:spcBef>
            </a:pPr>
            <a:endParaRPr lang="en-US" sz="2000" dirty="0"/>
          </a:p>
          <a:p>
            <a:pPr algn="l">
              <a:spcBef>
                <a:spcPts val="0"/>
              </a:spcBef>
            </a:pPr>
            <a:r>
              <a:rPr lang="en-US" sz="3600" dirty="0" smtClean="0"/>
              <a:t>Class </a:t>
            </a:r>
            <a:r>
              <a:rPr lang="en-US" sz="3600" dirty="0"/>
              <a:t>3a Low Power CW 1 to 5 </a:t>
            </a:r>
            <a:r>
              <a:rPr lang="en-US" sz="3600" dirty="0" err="1"/>
              <a:t>mW</a:t>
            </a:r>
            <a:endParaRPr lang="en-US" sz="3600" dirty="0" smtClean="0"/>
          </a:p>
          <a:p>
            <a:pPr algn="l">
              <a:spcBef>
                <a:spcPts val="0"/>
              </a:spcBef>
            </a:pPr>
            <a:r>
              <a:rPr lang="en-US" sz="2000" dirty="0"/>
              <a:t>L</a:t>
            </a:r>
            <a:r>
              <a:rPr lang="en-US" sz="2000" dirty="0" smtClean="0"/>
              <a:t>asers </a:t>
            </a:r>
            <a:r>
              <a:rPr lang="en-US" sz="2000" dirty="0"/>
              <a:t>probably not hazardous if viewed within 0.25 seconds.  </a:t>
            </a:r>
            <a:endParaRPr lang="en-US" sz="2000" dirty="0" smtClean="0"/>
          </a:p>
          <a:p>
            <a:pPr algn="l">
              <a:spcBef>
                <a:spcPts val="0"/>
              </a:spcBef>
            </a:pPr>
            <a:r>
              <a:rPr lang="en-US" sz="2000" dirty="0" smtClean="0"/>
              <a:t>Hazardous </a:t>
            </a:r>
            <a:r>
              <a:rPr lang="en-US" sz="2000" dirty="0"/>
              <a:t>if viewed with collecting optics</a:t>
            </a:r>
            <a:r>
              <a:rPr lang="en-US" sz="2000" dirty="0" smtClean="0"/>
              <a:t>.</a:t>
            </a:r>
          </a:p>
          <a:p>
            <a:pPr algn="l">
              <a:spcBef>
                <a:spcPts val="0"/>
              </a:spcBef>
            </a:pPr>
            <a:r>
              <a:rPr lang="en-US" sz="2000" dirty="0" smtClean="0"/>
              <a:t>Some </a:t>
            </a:r>
            <a:r>
              <a:rPr lang="en-US" sz="2000" dirty="0"/>
              <a:t>require DANGER labels. </a:t>
            </a:r>
            <a:endParaRPr lang="en-US" sz="2000" dirty="0" smtClean="0"/>
          </a:p>
          <a:p>
            <a:pPr algn="l">
              <a:spcBef>
                <a:spcPts val="0"/>
              </a:spcBef>
            </a:pPr>
            <a:r>
              <a:rPr lang="en-US" sz="2000" dirty="0" smtClean="0"/>
              <a:t>E.g</a:t>
            </a:r>
            <a:r>
              <a:rPr lang="en-US" sz="2000" dirty="0"/>
              <a:t>. Laser Pointer.</a:t>
            </a:r>
          </a:p>
          <a:p>
            <a:pPr algn="l"/>
            <a:endParaRPr lang="en-US" dirty="0"/>
          </a:p>
        </p:txBody>
      </p:sp>
      <p:sp>
        <p:nvSpPr>
          <p:cNvPr id="6" name="Text Placeholder 5"/>
          <p:cNvSpPr>
            <a:spLocks noGrp="1"/>
          </p:cNvSpPr>
          <p:nvPr>
            <p:ph type="body" idx="1"/>
          </p:nvPr>
        </p:nvSpPr>
        <p:spPr>
          <a:xfrm>
            <a:off x="457201" y="304800"/>
            <a:ext cx="8000508" cy="738187"/>
          </a:xfrm>
        </p:spPr>
        <p:txBody>
          <a:bodyPr/>
          <a:lstStyle/>
          <a:p>
            <a:r>
              <a:rPr lang="en-US" sz="4400" b="1" dirty="0" smtClean="0">
                <a:solidFill>
                  <a:srgbClr val="0070C0"/>
                </a:solidFill>
                <a:latin typeface="Calibri" panose="020F0502020204030204" pitchFamily="34" charset="0"/>
              </a:rPr>
              <a:t>Classes of Lasers</a:t>
            </a:r>
            <a:endParaRPr lang="en-US" sz="4400" b="1" dirty="0">
              <a:solidFill>
                <a:srgbClr val="0070C0"/>
              </a:solidFill>
              <a:latin typeface="Calibri" panose="020F0502020204030204" pitchFamily="34" charset="0"/>
            </a:endParaRPr>
          </a:p>
        </p:txBody>
      </p:sp>
    </p:spTree>
    <p:extLst>
      <p:ext uri="{BB962C8B-B14F-4D97-AF65-F5344CB8AC3E}">
        <p14:creationId xmlns:p14="http://schemas.microsoft.com/office/powerpoint/2010/main" val="35272038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143000"/>
            <a:ext cx="8382000" cy="4708981"/>
          </a:xfrm>
          <a:prstGeom prst="rect">
            <a:avLst/>
          </a:prstGeom>
        </p:spPr>
        <p:txBody>
          <a:bodyPr wrap="square">
            <a:spAutoFit/>
          </a:bodyPr>
          <a:lstStyle/>
          <a:p>
            <a:pPr algn="l">
              <a:spcBef>
                <a:spcPts val="0"/>
              </a:spcBef>
            </a:pPr>
            <a:r>
              <a:rPr lang="en-US" sz="3600" dirty="0" smtClean="0"/>
              <a:t>Class 3b </a:t>
            </a:r>
            <a:r>
              <a:rPr lang="en-US" sz="3600" dirty="0"/>
              <a:t>Medium Power CW 5 to 500 </a:t>
            </a:r>
            <a:r>
              <a:rPr lang="en-US" sz="3600" dirty="0" err="1" smtClean="0"/>
              <a:t>mW</a:t>
            </a:r>
            <a:endParaRPr lang="en-US" sz="3600" dirty="0" smtClean="0"/>
          </a:p>
          <a:p>
            <a:pPr algn="l">
              <a:spcBef>
                <a:spcPts val="0"/>
              </a:spcBef>
            </a:pPr>
            <a:endParaRPr lang="en-US" sz="1200" dirty="0" smtClean="0"/>
          </a:p>
          <a:p>
            <a:pPr marL="342900" indent="-342900" algn="l">
              <a:spcBef>
                <a:spcPts val="0"/>
              </a:spcBef>
              <a:buFont typeface="Arial" panose="020B0604020202020204" pitchFamily="34" charset="0"/>
              <a:buChar char="•"/>
            </a:pPr>
            <a:r>
              <a:rPr lang="en-US" sz="2600" dirty="0"/>
              <a:t>Hazardous if viewed directly or by specular reflection.  </a:t>
            </a:r>
            <a:endParaRPr lang="en-US" sz="2600" dirty="0" smtClean="0"/>
          </a:p>
          <a:p>
            <a:pPr marL="342900" indent="-342900" algn="l">
              <a:spcBef>
                <a:spcPts val="0"/>
              </a:spcBef>
              <a:buFont typeface="Arial" panose="020B0604020202020204" pitchFamily="34" charset="0"/>
              <a:buChar char="•"/>
            </a:pPr>
            <a:r>
              <a:rPr lang="en-US" sz="2600" dirty="0" smtClean="0"/>
              <a:t>Diffuse </a:t>
            </a:r>
            <a:r>
              <a:rPr lang="en-US" sz="2600" dirty="0"/>
              <a:t>reflection not usually hazardous.  </a:t>
            </a:r>
          </a:p>
          <a:p>
            <a:pPr marL="342900" indent="-342900" algn="l">
              <a:spcBef>
                <a:spcPts val="0"/>
              </a:spcBef>
              <a:buFont typeface="Arial" panose="020B0604020202020204" pitchFamily="34" charset="0"/>
              <a:buChar char="•"/>
            </a:pPr>
            <a:r>
              <a:rPr lang="en-US" sz="2600" dirty="0" smtClean="0"/>
              <a:t>Hazardous to eyes for </a:t>
            </a:r>
            <a:r>
              <a:rPr lang="en-US" sz="2600" dirty="0" err="1" smtClean="0"/>
              <a:t>intrabeam</a:t>
            </a:r>
            <a:r>
              <a:rPr lang="en-US" sz="2600" dirty="0" smtClean="0"/>
              <a:t> viewing</a:t>
            </a:r>
          </a:p>
          <a:p>
            <a:pPr marL="342900" indent="-342900" algn="l">
              <a:spcBef>
                <a:spcPts val="0"/>
              </a:spcBef>
              <a:buFont typeface="Arial" panose="020B0604020202020204" pitchFamily="34" charset="0"/>
              <a:buChar char="•"/>
            </a:pPr>
            <a:r>
              <a:rPr lang="en-US" sz="2600" dirty="0" smtClean="0"/>
              <a:t>Requires DANGER sign</a:t>
            </a:r>
          </a:p>
          <a:p>
            <a:pPr marL="342900" indent="-342900" algn="l">
              <a:spcBef>
                <a:spcPts val="0"/>
              </a:spcBef>
              <a:buFont typeface="Arial" panose="020B0604020202020204" pitchFamily="34" charset="0"/>
              <a:buChar char="•"/>
            </a:pPr>
            <a:r>
              <a:rPr lang="en-US" sz="2600" dirty="0" smtClean="0"/>
              <a:t>If </a:t>
            </a:r>
            <a:r>
              <a:rPr lang="en-US" sz="2600" dirty="0"/>
              <a:t>the entire beam is not enclosed or if a limited open beam exists, the laser operator, supervisor or laser safety officer should determine a Nominal Hazard Zone (NHZ).  </a:t>
            </a:r>
            <a:endParaRPr lang="en-US" sz="2600" dirty="0" smtClean="0"/>
          </a:p>
          <a:p>
            <a:pPr marL="342900" indent="-342900" algn="l">
              <a:spcBef>
                <a:spcPts val="0"/>
              </a:spcBef>
              <a:buFont typeface="Arial" panose="020B0604020202020204" pitchFamily="34" charset="0"/>
              <a:buChar char="•"/>
            </a:pPr>
            <a:r>
              <a:rPr lang="en-US" sz="2600" dirty="0" smtClean="0"/>
              <a:t>An </a:t>
            </a:r>
            <a:r>
              <a:rPr lang="en-US" sz="2600" dirty="0"/>
              <a:t>alarm, warning light or verbal countdown should be used during use or start up of the laser</a:t>
            </a:r>
            <a:r>
              <a:rPr lang="en-US" sz="2600" dirty="0" smtClean="0"/>
              <a:t>.</a:t>
            </a:r>
          </a:p>
          <a:p>
            <a:pPr algn="l">
              <a:spcBef>
                <a:spcPts val="0"/>
              </a:spcBef>
            </a:pPr>
            <a:endParaRPr lang="en-US" dirty="0"/>
          </a:p>
        </p:txBody>
      </p:sp>
      <p:sp>
        <p:nvSpPr>
          <p:cNvPr id="6" name="Text Placeholder 5"/>
          <p:cNvSpPr>
            <a:spLocks noGrp="1"/>
          </p:cNvSpPr>
          <p:nvPr>
            <p:ph type="body" idx="1"/>
          </p:nvPr>
        </p:nvSpPr>
        <p:spPr>
          <a:xfrm>
            <a:off x="457201" y="304800"/>
            <a:ext cx="8000508" cy="738187"/>
          </a:xfrm>
        </p:spPr>
        <p:txBody>
          <a:bodyPr/>
          <a:lstStyle/>
          <a:p>
            <a:r>
              <a:rPr lang="en-US" sz="4400" b="1" dirty="0" smtClean="0">
                <a:solidFill>
                  <a:srgbClr val="0070C0"/>
                </a:solidFill>
                <a:latin typeface="Calibri" panose="020F0502020204030204" pitchFamily="34" charset="0"/>
              </a:rPr>
              <a:t>Classes of Lasers</a:t>
            </a:r>
            <a:endParaRPr lang="en-US" sz="4400" b="1" dirty="0">
              <a:solidFill>
                <a:srgbClr val="0070C0"/>
              </a:solidFill>
              <a:latin typeface="Calibri" panose="020F0502020204030204" pitchFamily="34" charset="0"/>
            </a:endParaRPr>
          </a:p>
        </p:txBody>
      </p:sp>
    </p:spTree>
    <p:extLst>
      <p:ext uri="{BB962C8B-B14F-4D97-AF65-F5344CB8AC3E}">
        <p14:creationId xmlns:p14="http://schemas.microsoft.com/office/powerpoint/2010/main" val="6953317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143000"/>
            <a:ext cx="8382000" cy="3924151"/>
          </a:xfrm>
          <a:prstGeom prst="rect">
            <a:avLst/>
          </a:prstGeom>
        </p:spPr>
        <p:txBody>
          <a:bodyPr wrap="square">
            <a:spAutoFit/>
          </a:bodyPr>
          <a:lstStyle/>
          <a:p>
            <a:pPr algn="l">
              <a:spcBef>
                <a:spcPts val="0"/>
              </a:spcBef>
            </a:pPr>
            <a:endParaRPr lang="en-US" dirty="0" smtClean="0"/>
          </a:p>
          <a:p>
            <a:pPr algn="l">
              <a:spcBef>
                <a:spcPts val="0"/>
              </a:spcBef>
            </a:pPr>
            <a:r>
              <a:rPr lang="en-US" sz="3600" dirty="0" smtClean="0"/>
              <a:t>Class 4 High Power Exceed 0.5W</a:t>
            </a:r>
          </a:p>
          <a:p>
            <a:pPr marL="342900" indent="-342900" algn="l">
              <a:spcBef>
                <a:spcPts val="0"/>
              </a:spcBef>
              <a:buFont typeface="Arial" panose="020B0604020202020204" pitchFamily="34" charset="0"/>
              <a:buChar char="•"/>
            </a:pPr>
            <a:r>
              <a:rPr lang="en-US" sz="2400" dirty="0" smtClean="0"/>
              <a:t>Hazardous </a:t>
            </a:r>
            <a:r>
              <a:rPr lang="en-US" sz="2400" dirty="0"/>
              <a:t>under all viewing conditions: direct, specular and diffuse.</a:t>
            </a:r>
          </a:p>
          <a:p>
            <a:pPr marL="342900" indent="-342900" algn="l">
              <a:spcBef>
                <a:spcPts val="0"/>
              </a:spcBef>
              <a:buFont typeface="Arial" panose="020B0604020202020204" pitchFamily="34" charset="0"/>
              <a:buChar char="•"/>
            </a:pPr>
            <a:r>
              <a:rPr lang="en-US" sz="2400" dirty="0"/>
              <a:t>Potential fire hazard when in contact with combustible materials</a:t>
            </a:r>
          </a:p>
          <a:p>
            <a:pPr marL="342900" indent="-342900" algn="l">
              <a:spcBef>
                <a:spcPts val="0"/>
              </a:spcBef>
              <a:buFont typeface="Arial" panose="020B0604020202020204" pitchFamily="34" charset="0"/>
              <a:buChar char="•"/>
            </a:pPr>
            <a:r>
              <a:rPr lang="en-US" sz="2400" dirty="0"/>
              <a:t>Produce skin hazards from ultraviolet radiation.</a:t>
            </a:r>
          </a:p>
          <a:p>
            <a:pPr marL="342900" indent="-342900" algn="l">
              <a:spcBef>
                <a:spcPts val="0"/>
              </a:spcBef>
              <a:buFont typeface="Arial" panose="020B0604020202020204" pitchFamily="34" charset="0"/>
              <a:buChar char="•"/>
            </a:pPr>
            <a:r>
              <a:rPr lang="en-US" sz="2400" dirty="0"/>
              <a:t>Can produce laser generated air contaminants and hazardous plasma radiation.</a:t>
            </a:r>
          </a:p>
          <a:p>
            <a:pPr algn="l"/>
            <a:endParaRPr lang="en-US" dirty="0"/>
          </a:p>
        </p:txBody>
      </p:sp>
      <p:sp>
        <p:nvSpPr>
          <p:cNvPr id="6" name="Text Placeholder 5"/>
          <p:cNvSpPr>
            <a:spLocks noGrp="1"/>
          </p:cNvSpPr>
          <p:nvPr>
            <p:ph type="body" idx="1"/>
          </p:nvPr>
        </p:nvSpPr>
        <p:spPr>
          <a:xfrm>
            <a:off x="457201" y="304800"/>
            <a:ext cx="8000508" cy="738187"/>
          </a:xfrm>
        </p:spPr>
        <p:txBody>
          <a:bodyPr/>
          <a:lstStyle/>
          <a:p>
            <a:r>
              <a:rPr lang="en-US" sz="4400" b="1" dirty="0" smtClean="0">
                <a:solidFill>
                  <a:srgbClr val="0070C0"/>
                </a:solidFill>
                <a:latin typeface="Calibri" panose="020F0502020204030204" pitchFamily="34" charset="0"/>
              </a:rPr>
              <a:t>Classes of Lasers</a:t>
            </a:r>
            <a:endParaRPr lang="en-US" sz="4400" b="1" dirty="0">
              <a:solidFill>
                <a:srgbClr val="0070C0"/>
              </a:solidFill>
              <a:latin typeface="Calibri" panose="020F0502020204030204" pitchFamily="34" charset="0"/>
            </a:endParaRPr>
          </a:p>
        </p:txBody>
      </p:sp>
    </p:spTree>
    <p:extLst>
      <p:ext uri="{BB962C8B-B14F-4D97-AF65-F5344CB8AC3E}">
        <p14:creationId xmlns:p14="http://schemas.microsoft.com/office/powerpoint/2010/main" val="27862049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143000"/>
            <a:ext cx="8382000" cy="5570756"/>
          </a:xfrm>
          <a:prstGeom prst="rect">
            <a:avLst/>
          </a:prstGeom>
        </p:spPr>
        <p:txBody>
          <a:bodyPr wrap="square">
            <a:spAutoFit/>
          </a:bodyPr>
          <a:lstStyle/>
          <a:p>
            <a:pPr algn="l">
              <a:spcBef>
                <a:spcPts val="0"/>
              </a:spcBef>
            </a:pPr>
            <a:r>
              <a:rPr lang="en-US" sz="3600" dirty="0" smtClean="0"/>
              <a:t>Class 3b and 4 lasers:</a:t>
            </a:r>
          </a:p>
          <a:p>
            <a:pPr algn="l">
              <a:spcBef>
                <a:spcPts val="0"/>
              </a:spcBef>
            </a:pPr>
            <a:r>
              <a:rPr lang="en-US" sz="2000" dirty="0"/>
              <a:t>The controlled area should</a:t>
            </a:r>
          </a:p>
          <a:p>
            <a:pPr algn="l">
              <a:spcBef>
                <a:spcPts val="0"/>
              </a:spcBef>
            </a:pPr>
            <a:r>
              <a:rPr lang="en-US" sz="2000" dirty="0" smtClean="0"/>
              <a:t>·       </a:t>
            </a:r>
            <a:r>
              <a:rPr lang="en-US" sz="2000" dirty="0"/>
              <a:t>have limited access to spectators,</a:t>
            </a:r>
          </a:p>
          <a:p>
            <a:pPr algn="l">
              <a:spcBef>
                <a:spcPts val="0"/>
              </a:spcBef>
            </a:pPr>
            <a:r>
              <a:rPr lang="en-US" sz="2000" dirty="0" smtClean="0"/>
              <a:t>·       </a:t>
            </a:r>
            <a:r>
              <a:rPr lang="en-US" sz="2000" dirty="0"/>
              <a:t>have beam stops to terminate potentially dangerous laser beams,</a:t>
            </a:r>
          </a:p>
          <a:p>
            <a:pPr algn="l">
              <a:spcBef>
                <a:spcPts val="0"/>
              </a:spcBef>
            </a:pPr>
            <a:r>
              <a:rPr lang="en-US" sz="2000" dirty="0" smtClean="0"/>
              <a:t>·       </a:t>
            </a:r>
            <a:r>
              <a:rPr lang="en-US" sz="2000" dirty="0"/>
              <a:t>be designed to reduce diffuse and specular reflections,</a:t>
            </a:r>
          </a:p>
          <a:p>
            <a:pPr algn="l">
              <a:spcBef>
                <a:spcPts val="0"/>
              </a:spcBef>
            </a:pPr>
            <a:r>
              <a:rPr lang="en-US" sz="2000" dirty="0" smtClean="0"/>
              <a:t>·       </a:t>
            </a:r>
            <a:r>
              <a:rPr lang="en-US" sz="2000" dirty="0"/>
              <a:t>have eye protection for all personnel,</a:t>
            </a:r>
          </a:p>
          <a:p>
            <a:pPr algn="l">
              <a:spcBef>
                <a:spcPts val="0"/>
              </a:spcBef>
            </a:pPr>
            <a:r>
              <a:rPr lang="en-US" sz="2000" dirty="0" smtClean="0"/>
              <a:t>·       </a:t>
            </a:r>
            <a:r>
              <a:rPr lang="en-US" sz="2000" dirty="0"/>
              <a:t>not have a laser beam at eye level,</a:t>
            </a:r>
          </a:p>
          <a:p>
            <a:pPr algn="l">
              <a:spcBef>
                <a:spcPts val="0"/>
              </a:spcBef>
            </a:pPr>
            <a:r>
              <a:rPr lang="en-US" sz="2000" dirty="0" smtClean="0"/>
              <a:t>·       </a:t>
            </a:r>
            <a:r>
              <a:rPr lang="en-US" sz="2000" dirty="0"/>
              <a:t>have restrictions on windows and doorways to reduce exposure to levels  </a:t>
            </a:r>
            <a:r>
              <a:rPr lang="en-US" sz="2000" dirty="0" smtClean="0"/>
              <a:t>     </a:t>
            </a:r>
          </a:p>
          <a:p>
            <a:pPr algn="l">
              <a:spcBef>
                <a:spcPts val="0"/>
              </a:spcBef>
            </a:pPr>
            <a:r>
              <a:rPr lang="en-US" sz="2000" dirty="0" smtClean="0"/>
              <a:t>         below </a:t>
            </a:r>
            <a:r>
              <a:rPr lang="en-US" sz="2000" dirty="0"/>
              <a:t>the MPE, and</a:t>
            </a:r>
          </a:p>
          <a:p>
            <a:pPr algn="l">
              <a:spcBef>
                <a:spcPts val="0"/>
              </a:spcBef>
            </a:pPr>
            <a:r>
              <a:rPr lang="en-US" sz="2000" dirty="0" smtClean="0"/>
              <a:t>·       </a:t>
            </a:r>
            <a:r>
              <a:rPr lang="en-US" sz="2000" dirty="0"/>
              <a:t>require storage or disabling of the laser when it is not being used.</a:t>
            </a:r>
          </a:p>
          <a:p>
            <a:pPr algn="l">
              <a:spcBef>
                <a:spcPts val="0"/>
              </a:spcBef>
            </a:pPr>
            <a:r>
              <a:rPr lang="en-US" sz="2000" dirty="0" smtClean="0"/>
              <a:t>If </a:t>
            </a:r>
            <a:r>
              <a:rPr lang="en-US" sz="2000" dirty="0"/>
              <a:t>the MPE is exceeded, design viewing portals and/or display screens to reduce exposure to acceptable levels.  Alignment procedures and collecting optics should be designed to ensure the MPE is not exceeded.</a:t>
            </a:r>
          </a:p>
          <a:p>
            <a:pPr algn="l">
              <a:spcBef>
                <a:spcPts val="0"/>
              </a:spcBef>
            </a:pPr>
            <a:endParaRPr lang="en-US" sz="2000" dirty="0"/>
          </a:p>
          <a:p>
            <a:pPr algn="l">
              <a:spcBef>
                <a:spcPts val="0"/>
              </a:spcBef>
            </a:pPr>
            <a:r>
              <a:rPr lang="en-US" sz="2000" dirty="0"/>
              <a:t>Only authorized, trained individuals should service the laser.  Approved, written standard operating, maintenance and service procedures should be developed and followed.</a:t>
            </a:r>
          </a:p>
        </p:txBody>
      </p:sp>
      <p:sp>
        <p:nvSpPr>
          <p:cNvPr id="6" name="Text Placeholder 5"/>
          <p:cNvSpPr>
            <a:spLocks noGrp="1"/>
          </p:cNvSpPr>
          <p:nvPr>
            <p:ph type="body" idx="1"/>
          </p:nvPr>
        </p:nvSpPr>
        <p:spPr>
          <a:xfrm>
            <a:off x="457201" y="304800"/>
            <a:ext cx="8000508" cy="738187"/>
          </a:xfrm>
        </p:spPr>
        <p:txBody>
          <a:bodyPr/>
          <a:lstStyle/>
          <a:p>
            <a:r>
              <a:rPr lang="en-US" sz="4400" b="1" dirty="0" smtClean="0">
                <a:solidFill>
                  <a:srgbClr val="0070C0"/>
                </a:solidFill>
                <a:latin typeface="Calibri" panose="020F0502020204030204" pitchFamily="34" charset="0"/>
              </a:rPr>
              <a:t>Classes of Lasers</a:t>
            </a:r>
            <a:endParaRPr lang="en-US" sz="4400" b="1" dirty="0">
              <a:solidFill>
                <a:srgbClr val="0070C0"/>
              </a:solidFill>
              <a:latin typeface="Calibri" panose="020F0502020204030204" pitchFamily="34" charset="0"/>
            </a:endParaRPr>
          </a:p>
        </p:txBody>
      </p:sp>
    </p:spTree>
    <p:extLst>
      <p:ext uri="{BB962C8B-B14F-4D97-AF65-F5344CB8AC3E}">
        <p14:creationId xmlns:p14="http://schemas.microsoft.com/office/powerpoint/2010/main" val="2517852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143000"/>
            <a:ext cx="8382000" cy="4678204"/>
          </a:xfrm>
          <a:prstGeom prst="rect">
            <a:avLst/>
          </a:prstGeom>
        </p:spPr>
        <p:txBody>
          <a:bodyPr wrap="square">
            <a:spAutoFit/>
          </a:bodyPr>
          <a:lstStyle/>
          <a:p>
            <a:pPr algn="l">
              <a:spcBef>
                <a:spcPts val="0"/>
              </a:spcBef>
            </a:pPr>
            <a:endParaRPr lang="en-US" dirty="0" smtClean="0"/>
          </a:p>
          <a:p>
            <a:pPr algn="l">
              <a:spcBef>
                <a:spcPts val="0"/>
              </a:spcBef>
            </a:pPr>
            <a:r>
              <a:rPr lang="en-US" sz="2000" dirty="0" smtClean="0"/>
              <a:t>Calculating MPE and NHZ</a:t>
            </a:r>
          </a:p>
          <a:p>
            <a:pPr marL="342900" indent="-342900" algn="l">
              <a:spcBef>
                <a:spcPts val="0"/>
              </a:spcBef>
              <a:buFont typeface="+mj-lt"/>
              <a:buAutoNum type="arabicPeriod"/>
            </a:pPr>
            <a:r>
              <a:rPr lang="en-US" sz="2000" dirty="0"/>
              <a:t>Determine the radiant power in watts, the beam diameter in centimeters and emergent beam divergence in radians of your laser. These values can be found in your manufacturer's manual.</a:t>
            </a:r>
          </a:p>
          <a:p>
            <a:pPr marL="342900" indent="-342900" algn="l">
              <a:spcBef>
                <a:spcPts val="0"/>
              </a:spcBef>
              <a:buFont typeface="+mj-lt"/>
              <a:buAutoNum type="arabicPeriod"/>
            </a:pPr>
            <a:endParaRPr lang="en-US" sz="2000" dirty="0"/>
          </a:p>
          <a:p>
            <a:pPr marL="342900" indent="-342900" algn="l">
              <a:spcBef>
                <a:spcPts val="0"/>
              </a:spcBef>
              <a:buFont typeface="+mj-lt"/>
              <a:buAutoNum type="arabicPeriod"/>
            </a:pPr>
            <a:r>
              <a:rPr lang="en-US" sz="2000" dirty="0"/>
              <a:t>Calculate the maximum permissible exposure (MPE) of your laser using the equation MPE = 4r/[π(a^2)]. In this equation, r is the radiant power in watts and a is the beam diameter in centimeters.</a:t>
            </a:r>
          </a:p>
          <a:p>
            <a:pPr marL="342900" indent="-342900" algn="l">
              <a:spcBef>
                <a:spcPts val="0"/>
              </a:spcBef>
              <a:buFont typeface="+mj-lt"/>
              <a:buAutoNum type="arabicPeriod"/>
            </a:pPr>
            <a:endParaRPr lang="en-US" sz="2000" dirty="0"/>
          </a:p>
          <a:p>
            <a:pPr marL="342900" indent="-342900" algn="l">
              <a:spcBef>
                <a:spcPts val="0"/>
              </a:spcBef>
              <a:buFont typeface="+mj-lt"/>
              <a:buAutoNum type="arabicPeriod"/>
            </a:pPr>
            <a:r>
              <a:rPr lang="en-US" sz="2000" dirty="0" smtClean="0"/>
              <a:t>Calculate </a:t>
            </a:r>
            <a:r>
              <a:rPr lang="en-US" sz="2000" dirty="0"/>
              <a:t>the nominal hazard zone (NHZ) using the equation NHZ = (1/d) x [(4r/MPEπ)^(1/2) - a]. In this equation, d is the emergent beam divergence in radians, r is the radiant power and a is the beam diameter</a:t>
            </a:r>
            <a:r>
              <a:rPr lang="en-US" sz="2000" dirty="0" smtClean="0"/>
              <a:t>.</a:t>
            </a:r>
          </a:p>
          <a:p>
            <a:pPr marL="342900" indent="-342900" algn="l">
              <a:spcBef>
                <a:spcPts val="0"/>
              </a:spcBef>
              <a:buFont typeface="+mj-lt"/>
              <a:buAutoNum type="arabicPeriod"/>
            </a:pPr>
            <a:endParaRPr lang="en-US" sz="2000" dirty="0"/>
          </a:p>
          <a:p>
            <a:pPr algn="l">
              <a:spcBef>
                <a:spcPts val="0"/>
              </a:spcBef>
            </a:pPr>
            <a:endParaRPr lang="en-US" sz="2000" dirty="0"/>
          </a:p>
        </p:txBody>
      </p:sp>
      <p:sp>
        <p:nvSpPr>
          <p:cNvPr id="6" name="Text Placeholder 5"/>
          <p:cNvSpPr>
            <a:spLocks noGrp="1"/>
          </p:cNvSpPr>
          <p:nvPr>
            <p:ph type="body" idx="1"/>
          </p:nvPr>
        </p:nvSpPr>
        <p:spPr>
          <a:xfrm>
            <a:off x="457201" y="304800"/>
            <a:ext cx="8000508" cy="738187"/>
          </a:xfrm>
        </p:spPr>
        <p:txBody>
          <a:bodyPr/>
          <a:lstStyle/>
          <a:p>
            <a:r>
              <a:rPr lang="en-US" sz="4400" b="1" dirty="0" smtClean="0">
                <a:solidFill>
                  <a:srgbClr val="0070C0"/>
                </a:solidFill>
                <a:latin typeface="Calibri" panose="020F0502020204030204" pitchFamily="34" charset="0"/>
              </a:rPr>
              <a:t>Laser Hazard Calculations</a:t>
            </a:r>
            <a:endParaRPr lang="en-US" sz="4400" b="1" dirty="0">
              <a:solidFill>
                <a:srgbClr val="0070C0"/>
              </a:solidFill>
              <a:latin typeface="Calibri" panose="020F0502020204030204" pitchFamily="34" charset="0"/>
            </a:endParaRPr>
          </a:p>
        </p:txBody>
      </p:sp>
    </p:spTree>
    <p:extLst>
      <p:ext uri="{BB962C8B-B14F-4D97-AF65-F5344CB8AC3E}">
        <p14:creationId xmlns:p14="http://schemas.microsoft.com/office/powerpoint/2010/main" val="42352131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143000"/>
            <a:ext cx="8382000" cy="3046988"/>
          </a:xfrm>
          <a:prstGeom prst="rect">
            <a:avLst/>
          </a:prstGeom>
        </p:spPr>
        <p:txBody>
          <a:bodyPr wrap="square">
            <a:spAutoFit/>
          </a:bodyPr>
          <a:lstStyle/>
          <a:p>
            <a:pPr algn="l">
              <a:spcBef>
                <a:spcPts val="0"/>
              </a:spcBef>
            </a:pPr>
            <a:r>
              <a:rPr lang="en-US" sz="3200" dirty="0" smtClean="0"/>
              <a:t>The most common cause of accidents with research lasers:</a:t>
            </a:r>
          </a:p>
          <a:p>
            <a:pPr marL="457200" indent="-457200" algn="l">
              <a:spcBef>
                <a:spcPts val="0"/>
              </a:spcBef>
              <a:buAutoNum type="arabicPeriod"/>
            </a:pPr>
            <a:r>
              <a:rPr lang="en-US" sz="3200" dirty="0" smtClean="0"/>
              <a:t>Not wearing appropriate goggles</a:t>
            </a:r>
          </a:p>
          <a:p>
            <a:pPr marL="457200" indent="-457200" algn="l">
              <a:spcBef>
                <a:spcPts val="0"/>
              </a:spcBef>
              <a:buAutoNum type="arabicPeriod"/>
            </a:pPr>
            <a:r>
              <a:rPr lang="en-US" sz="3200" dirty="0" smtClean="0"/>
              <a:t>Not reducing power for alignment procedures</a:t>
            </a:r>
          </a:p>
          <a:p>
            <a:pPr marL="457200" indent="-457200" algn="l">
              <a:spcBef>
                <a:spcPts val="0"/>
              </a:spcBef>
              <a:buAutoNum type="arabicPeriod"/>
            </a:pPr>
            <a:r>
              <a:rPr lang="en-US" sz="3200" dirty="0" smtClean="0"/>
              <a:t>Stray beams left uncontained by beam stops or other barriers</a:t>
            </a:r>
            <a:endParaRPr lang="en-US" sz="3200" dirty="0"/>
          </a:p>
        </p:txBody>
      </p:sp>
      <p:sp>
        <p:nvSpPr>
          <p:cNvPr id="6" name="Text Placeholder 5"/>
          <p:cNvSpPr>
            <a:spLocks noGrp="1"/>
          </p:cNvSpPr>
          <p:nvPr>
            <p:ph type="body" idx="1"/>
          </p:nvPr>
        </p:nvSpPr>
        <p:spPr>
          <a:xfrm>
            <a:off x="457201" y="304800"/>
            <a:ext cx="8000508" cy="738187"/>
          </a:xfrm>
        </p:spPr>
        <p:txBody>
          <a:bodyPr/>
          <a:lstStyle/>
          <a:p>
            <a:r>
              <a:rPr lang="en-US" sz="4400" b="1" dirty="0" smtClean="0">
                <a:solidFill>
                  <a:srgbClr val="0070C0"/>
                </a:solidFill>
                <a:latin typeface="Calibri" panose="020F0502020204030204" pitchFamily="34" charset="0"/>
              </a:rPr>
              <a:t>Lasers Accidents</a:t>
            </a:r>
            <a:endParaRPr lang="en-US" sz="4400" b="1" dirty="0">
              <a:solidFill>
                <a:srgbClr val="0070C0"/>
              </a:solidFill>
              <a:latin typeface="Calibri" panose="020F0502020204030204" pitchFamily="34" charset="0"/>
            </a:endParaRPr>
          </a:p>
        </p:txBody>
      </p:sp>
    </p:spTree>
    <p:extLst>
      <p:ext uri="{BB962C8B-B14F-4D97-AF65-F5344CB8AC3E}">
        <p14:creationId xmlns:p14="http://schemas.microsoft.com/office/powerpoint/2010/main" val="2107382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7" descr="I Found You! Royalty Free Stock Photography"/>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49530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5DF88B7E-0AA4-453B-844A-62CF1CA36B18}" type="slidenum">
              <a:rPr lang="en-US" altLang="en-US" sz="1600" b="0">
                <a:solidFill>
                  <a:srgbClr val="3366FF"/>
                </a:solidFill>
                <a:latin typeface="Cambria" pitchFamily="18" charset="0"/>
              </a:rPr>
              <a:pPr algn="r"/>
              <a:t>2</a:t>
            </a:fld>
            <a:endParaRPr lang="en-US" altLang="en-US" sz="1600" b="0">
              <a:solidFill>
                <a:srgbClr val="3366FF"/>
              </a:solidFill>
              <a:latin typeface="Cambria" pitchFamily="18" charset="0"/>
            </a:endParaRPr>
          </a:p>
        </p:txBody>
      </p:sp>
      <p:sp>
        <p:nvSpPr>
          <p:cNvPr id="2" name="Rectangle 3"/>
          <p:cNvSpPr>
            <a:spLocks noGrp="1" noChangeArrowheads="1"/>
          </p:cNvSpPr>
          <p:nvPr>
            <p:ph type="body" idx="4294967295"/>
          </p:nvPr>
        </p:nvSpPr>
        <p:spPr>
          <a:xfrm>
            <a:off x="381000" y="1524000"/>
            <a:ext cx="7848600" cy="4648200"/>
          </a:xfrm>
          <a:gradFill rotWithShape="1">
            <a:gsLst>
              <a:gs pos="0">
                <a:srgbClr val="CCFFCC">
                  <a:alpha val="60001"/>
                </a:srgbClr>
              </a:gs>
              <a:gs pos="100000">
                <a:srgbClr val="FFFFFF">
                  <a:alpha val="0"/>
                </a:srgbClr>
              </a:gs>
            </a:gsLst>
            <a:lin ang="0" scaled="1"/>
          </a:gradFill>
        </p:spPr>
        <p:txBody>
          <a:bodyPr/>
          <a:lstStyle/>
          <a:p>
            <a:pPr marL="571500" indent="-571500">
              <a:buFont typeface="Wingdings" pitchFamily="2" charset="2"/>
              <a:buAutoNum type="arabicPeriod"/>
            </a:pPr>
            <a:r>
              <a:rPr lang="en-US" dirty="0">
                <a:latin typeface="Calibri" panose="020F0502020204030204" pitchFamily="34" charset="0"/>
              </a:rPr>
              <a:t>Determine laser classes and components</a:t>
            </a:r>
            <a:endParaRPr lang="en-US" sz="2000" dirty="0">
              <a:latin typeface="Calibri" panose="020F0502020204030204" pitchFamily="34" charset="0"/>
            </a:endParaRPr>
          </a:p>
          <a:p>
            <a:pPr marL="571500" indent="-571500">
              <a:buFont typeface="Wingdings" pitchFamily="2" charset="2"/>
              <a:buAutoNum type="arabicPeriod"/>
            </a:pPr>
            <a:r>
              <a:rPr lang="en-US" dirty="0" smtClean="0">
                <a:latin typeface="Calibri" panose="020F0502020204030204" pitchFamily="34" charset="0"/>
              </a:rPr>
              <a:t>Identify </a:t>
            </a:r>
            <a:r>
              <a:rPr lang="en-US" dirty="0">
                <a:latin typeface="Calibri" panose="020F0502020204030204" pitchFamily="34" charset="0"/>
              </a:rPr>
              <a:t>hazards</a:t>
            </a:r>
            <a:br>
              <a:rPr lang="en-US" dirty="0">
                <a:latin typeface="Calibri" panose="020F0502020204030204" pitchFamily="34" charset="0"/>
              </a:rPr>
            </a:br>
            <a:r>
              <a:rPr lang="en-US" sz="2200" dirty="0">
                <a:solidFill>
                  <a:srgbClr val="0066CC"/>
                </a:solidFill>
                <a:latin typeface="Calibri" panose="020F0502020204030204" pitchFamily="34" charset="0"/>
              </a:rPr>
              <a:t>     Biological </a:t>
            </a:r>
            <a:br>
              <a:rPr lang="en-US" sz="2200" dirty="0">
                <a:solidFill>
                  <a:srgbClr val="0066CC"/>
                </a:solidFill>
                <a:latin typeface="Calibri" panose="020F0502020204030204" pitchFamily="34" charset="0"/>
              </a:rPr>
            </a:br>
            <a:r>
              <a:rPr lang="en-US" sz="2200" dirty="0">
                <a:solidFill>
                  <a:srgbClr val="0066CC"/>
                </a:solidFill>
                <a:latin typeface="Calibri" panose="020F0502020204030204" pitchFamily="34" charset="0"/>
              </a:rPr>
              <a:t>     Non-Beam</a:t>
            </a:r>
          </a:p>
          <a:p>
            <a:pPr marL="571500" indent="-571500">
              <a:buFont typeface="Wingdings" pitchFamily="2" charset="2"/>
              <a:buAutoNum type="arabicPeriod"/>
            </a:pPr>
            <a:r>
              <a:rPr lang="en-US" dirty="0" smtClean="0">
                <a:latin typeface="Calibri" panose="020F0502020204030204" pitchFamily="34" charset="0"/>
              </a:rPr>
              <a:t>Implement </a:t>
            </a:r>
            <a:r>
              <a:rPr lang="en-US" dirty="0">
                <a:latin typeface="Calibri" panose="020F0502020204030204" pitchFamily="34" charset="0"/>
              </a:rPr>
              <a:t>controls</a:t>
            </a:r>
            <a:br>
              <a:rPr lang="en-US" dirty="0">
                <a:latin typeface="Calibri" panose="020F0502020204030204" pitchFamily="34" charset="0"/>
              </a:rPr>
            </a:br>
            <a:r>
              <a:rPr lang="en-US" sz="2200" dirty="0">
                <a:solidFill>
                  <a:srgbClr val="0066CC"/>
                </a:solidFill>
                <a:latin typeface="Calibri" panose="020F0502020204030204" pitchFamily="34" charset="0"/>
              </a:rPr>
              <a:t>     Engineering</a:t>
            </a:r>
            <a:br>
              <a:rPr lang="en-US" sz="2200" dirty="0">
                <a:solidFill>
                  <a:srgbClr val="0066CC"/>
                </a:solidFill>
                <a:latin typeface="Calibri" panose="020F0502020204030204" pitchFamily="34" charset="0"/>
              </a:rPr>
            </a:br>
            <a:r>
              <a:rPr lang="en-US" sz="2200" dirty="0">
                <a:solidFill>
                  <a:srgbClr val="0066CC"/>
                </a:solidFill>
                <a:latin typeface="Calibri" panose="020F0502020204030204" pitchFamily="34" charset="0"/>
              </a:rPr>
              <a:t>     Administrative</a:t>
            </a:r>
            <a:br>
              <a:rPr lang="en-US" sz="2200" dirty="0">
                <a:solidFill>
                  <a:srgbClr val="0066CC"/>
                </a:solidFill>
                <a:latin typeface="Calibri" panose="020F0502020204030204" pitchFamily="34" charset="0"/>
              </a:rPr>
            </a:br>
            <a:r>
              <a:rPr lang="en-US" sz="2200" dirty="0">
                <a:solidFill>
                  <a:srgbClr val="0066CC"/>
                </a:solidFill>
                <a:latin typeface="Calibri" panose="020F0502020204030204" pitchFamily="34" charset="0"/>
              </a:rPr>
              <a:t>     Work Practice</a:t>
            </a:r>
            <a:br>
              <a:rPr lang="en-US" sz="2200" dirty="0">
                <a:solidFill>
                  <a:srgbClr val="0066CC"/>
                </a:solidFill>
                <a:latin typeface="Calibri" panose="020F0502020204030204" pitchFamily="34" charset="0"/>
              </a:rPr>
            </a:br>
            <a:r>
              <a:rPr lang="en-US" sz="2200" dirty="0">
                <a:solidFill>
                  <a:srgbClr val="0066CC"/>
                </a:solidFill>
                <a:latin typeface="Calibri" panose="020F0502020204030204" pitchFamily="34" charset="0"/>
              </a:rPr>
              <a:t>     PPE</a:t>
            </a:r>
            <a:endParaRPr lang="en-US" b="1" dirty="0">
              <a:latin typeface="Calibri" panose="020F0502020204030204" pitchFamily="34" charset="0"/>
            </a:endParaRPr>
          </a:p>
        </p:txBody>
      </p:sp>
      <p:sp>
        <p:nvSpPr>
          <p:cNvPr id="91141" name="Rectangle 2"/>
          <p:cNvSpPr>
            <a:spLocks noGrp="1" noChangeArrowheads="1"/>
          </p:cNvSpPr>
          <p:nvPr>
            <p:ph type="title" idx="4294967295"/>
          </p:nvPr>
        </p:nvSpPr>
        <p:spPr>
          <a:xfrm>
            <a:off x="381000" y="685800"/>
            <a:ext cx="7848600" cy="762000"/>
          </a:xfrm>
        </p:spPr>
        <p:txBody>
          <a:bodyPr/>
          <a:lstStyle/>
          <a:p>
            <a:r>
              <a:rPr lang="en-US" dirty="0" smtClean="0">
                <a:latin typeface="Calibri" panose="020F0502020204030204" pitchFamily="34" charset="0"/>
              </a:rPr>
              <a:t>Laser Safety Training Objectives</a:t>
            </a:r>
            <a:endParaRPr lang="en-US" dirty="0">
              <a:latin typeface="Calibri" panose="020F0502020204030204" pitchFamily="34" charset="0"/>
            </a:endParaRPr>
          </a:p>
        </p:txBody>
      </p:sp>
    </p:spTree>
    <p:custDataLst>
      <p:tags r:id="rId1"/>
    </p:custDataLst>
    <p:extLst>
      <p:ext uri="{BB962C8B-B14F-4D97-AF65-F5344CB8AC3E}">
        <p14:creationId xmlns:p14="http://schemas.microsoft.com/office/powerpoint/2010/main" val="1658594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7" name="Rectangle 17"/>
          <p:cNvSpPr>
            <a:spLocks noChangeArrowheads="1"/>
          </p:cNvSpPr>
          <p:nvPr/>
        </p:nvSpPr>
        <p:spPr bwMode="auto">
          <a:xfrm>
            <a:off x="762000" y="4038600"/>
            <a:ext cx="2743200" cy="2133600"/>
          </a:xfrm>
          <a:prstGeom prst="rect">
            <a:avLst/>
          </a:prstGeom>
          <a:gradFill rotWithShape="1">
            <a:gsLst>
              <a:gs pos="0">
                <a:srgbClr val="993300"/>
              </a:gs>
              <a:gs pos="100000">
                <a:srgbClr val="9933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9" name="Text Box 19"/>
          <p:cNvSpPr txBox="1">
            <a:spLocks noChangeArrowheads="1"/>
          </p:cNvSpPr>
          <p:nvPr/>
        </p:nvSpPr>
        <p:spPr bwMode="auto">
          <a:xfrm>
            <a:off x="762000" y="5486400"/>
            <a:ext cx="2743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600">
                <a:solidFill>
                  <a:schemeClr val="bg1"/>
                </a:solidFill>
                <a:latin typeface="Cambria" pitchFamily="18" charset="0"/>
              </a:rPr>
              <a:t>Skin</a:t>
            </a:r>
          </a:p>
        </p:txBody>
      </p:sp>
      <p:sp>
        <p:nvSpPr>
          <p:cNvPr id="102415" name="Rectangle 15"/>
          <p:cNvSpPr>
            <a:spLocks noChangeArrowheads="1"/>
          </p:cNvSpPr>
          <p:nvPr/>
        </p:nvSpPr>
        <p:spPr bwMode="auto">
          <a:xfrm>
            <a:off x="762000" y="1676400"/>
            <a:ext cx="2743200" cy="2133600"/>
          </a:xfrm>
          <a:prstGeom prst="rect">
            <a:avLst/>
          </a:prstGeom>
          <a:gradFill rotWithShape="1">
            <a:gsLst>
              <a:gs pos="0">
                <a:srgbClr val="993300"/>
              </a:gs>
              <a:gs pos="100000">
                <a:srgbClr val="9933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2"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C97D4717-FCB7-4563-88D6-A05C8E83C59C}" type="slidenum">
              <a:rPr lang="en-US" altLang="en-US" sz="1600" b="0">
                <a:solidFill>
                  <a:srgbClr val="3366FF"/>
                </a:solidFill>
                <a:latin typeface="Cambria" pitchFamily="18" charset="0"/>
              </a:rPr>
              <a:pPr algn="r"/>
              <a:t>20</a:t>
            </a:fld>
            <a:endParaRPr lang="en-US" altLang="en-US" sz="1600" b="0">
              <a:solidFill>
                <a:srgbClr val="3366FF"/>
              </a:solidFill>
              <a:latin typeface="Cambria" pitchFamily="18" charset="0"/>
            </a:endParaRPr>
          </a:p>
        </p:txBody>
      </p:sp>
      <p:sp>
        <p:nvSpPr>
          <p:cNvPr id="166917" name="Rectangle 8"/>
          <p:cNvSpPr>
            <a:spLocks noChangeArrowheads="1"/>
          </p:cNvSpPr>
          <p:nvPr/>
        </p:nvSpPr>
        <p:spPr bwMode="auto">
          <a:xfrm>
            <a:off x="4800600" y="2057400"/>
            <a:ext cx="3886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lnSpc>
                <a:spcPct val="90000"/>
              </a:lnSpc>
              <a:spcBef>
                <a:spcPct val="20000"/>
              </a:spcBef>
            </a:pPr>
            <a:r>
              <a:rPr lang="en-US" sz="3600" b="0" dirty="0"/>
              <a:t>Injuries</a:t>
            </a:r>
          </a:p>
          <a:p>
            <a:pPr algn="l">
              <a:lnSpc>
                <a:spcPct val="90000"/>
              </a:lnSpc>
              <a:spcBef>
                <a:spcPct val="20000"/>
              </a:spcBef>
            </a:pPr>
            <a:r>
              <a:rPr lang="en-US" sz="2800" b="0" dirty="0">
                <a:solidFill>
                  <a:srgbClr val="0066FF"/>
                </a:solidFill>
              </a:rPr>
              <a:t>Prevent exposure to eyes and skin </a:t>
            </a:r>
          </a:p>
        </p:txBody>
      </p:sp>
      <p:sp>
        <p:nvSpPr>
          <p:cNvPr id="102404" name="Rectangle 4"/>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0"/>
              </a:spcBef>
            </a:pPr>
            <a:r>
              <a:rPr lang="en-US" sz="4400" dirty="0">
                <a:solidFill>
                  <a:srgbClr val="0066CC"/>
                </a:solidFill>
              </a:rPr>
              <a:t>Biological Effects</a:t>
            </a:r>
          </a:p>
        </p:txBody>
      </p:sp>
      <p:pic>
        <p:nvPicPr>
          <p:cNvPr id="102413" name="Picture 13"/>
          <p:cNvPicPr>
            <a:picLocks noChangeAspect="1" noChangeArrowheads="1"/>
          </p:cNvPicPr>
          <p:nvPr>
            <p:custDataLst>
              <p:tags r:id="rId2"/>
            </p:custDataLst>
          </p:nvPr>
        </p:nvPicPr>
        <p:blipFill>
          <a:blip r:embed="rId10" cstate="print">
            <a:extLst>
              <a:ext uri="{28A0092B-C50C-407E-A947-70E740481C1C}">
                <a14:useLocalDpi xmlns:a14="http://schemas.microsoft.com/office/drawing/2010/main" val="0"/>
              </a:ext>
            </a:extLst>
          </a:blip>
          <a:srcRect b="3180"/>
          <a:stretch>
            <a:fillRect/>
          </a:stretch>
        </p:blipFill>
        <p:spPr bwMode="auto">
          <a:xfrm>
            <a:off x="1066800" y="4114800"/>
            <a:ext cx="2286000" cy="1460500"/>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14" name="Picture 14"/>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990600" y="1828800"/>
            <a:ext cx="2257425" cy="1371600"/>
          </a:xfrm>
          <a:prstGeom prst="rect">
            <a:avLst/>
          </a:prstGeom>
          <a:noFill/>
          <a:ln w="952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16" name="Text Box 16"/>
          <p:cNvSpPr txBox="1">
            <a:spLocks noChangeArrowheads="1"/>
          </p:cNvSpPr>
          <p:nvPr/>
        </p:nvSpPr>
        <p:spPr bwMode="auto">
          <a:xfrm>
            <a:off x="762000" y="3124200"/>
            <a:ext cx="2743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600">
                <a:solidFill>
                  <a:schemeClr val="bg1"/>
                </a:solidFill>
                <a:latin typeface="Cambria" pitchFamily="18" charset="0"/>
              </a:rPr>
              <a:t>Eyes</a:t>
            </a:r>
          </a:p>
        </p:txBody>
      </p:sp>
      <p:pic>
        <p:nvPicPr>
          <p:cNvPr id="102420" name="Picture 20"/>
          <p:cNvPicPr>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4191000" y="4067175"/>
            <a:ext cx="2362200"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1" name="Picture 21"/>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6934200" y="4143375"/>
            <a:ext cx="1506538"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5" name="Picture 25" descr="co_idilaser12"/>
          <p:cNvPicPr>
            <a:picLocks noChangeAspect="1" noChangeArrowheads="1"/>
          </p:cNvPicPr>
          <p:nvPr>
            <p:custDataLst>
              <p:tags r:id="rId6"/>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762000" y="3733800"/>
            <a:ext cx="2801938"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423" name="Picture 23" descr="Psx100"/>
          <p:cNvPicPr>
            <a:picLocks noChangeAspect="1" noChangeArrowheads="1"/>
          </p:cNvPicPr>
          <p:nvPr>
            <p:custDataLst>
              <p:tags r:id="rId7"/>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762000" y="1457325"/>
            <a:ext cx="2819400" cy="2114550"/>
          </a:xfrm>
          <a:prstGeom prst="rect">
            <a:avLst/>
          </a:prstGeom>
          <a:noFill/>
          <a:extLst>
            <a:ext uri="{909E8E84-426E-40DD-AFC4-6F175D3DCCD1}">
              <a14:hiddenFill xmlns:a14="http://schemas.microsoft.com/office/drawing/2010/main">
                <a:solidFill>
                  <a:srgbClr val="FFFFFF"/>
                </a:solidFill>
              </a14:hiddenFill>
            </a:ext>
          </a:extLst>
        </p:spPr>
      </p:pic>
      <p:sp>
        <p:nvSpPr>
          <p:cNvPr id="102426" name="Text Box 26"/>
          <p:cNvSpPr txBox="1">
            <a:spLocks noChangeArrowheads="1"/>
          </p:cNvSpPr>
          <p:nvPr/>
        </p:nvSpPr>
        <p:spPr bwMode="auto">
          <a:xfrm>
            <a:off x="685800" y="16002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400">
                <a:solidFill>
                  <a:schemeClr val="bg1"/>
                </a:solidFill>
              </a:rPr>
              <a:t>XeCl gas excimer</a:t>
            </a:r>
          </a:p>
        </p:txBody>
      </p:sp>
      <p:sp>
        <p:nvSpPr>
          <p:cNvPr id="102427" name="Text Box 27"/>
          <p:cNvSpPr txBox="1">
            <a:spLocks noChangeArrowheads="1"/>
          </p:cNvSpPr>
          <p:nvPr/>
        </p:nvSpPr>
        <p:spPr bwMode="auto">
          <a:xfrm>
            <a:off x="1600200" y="5791200"/>
            <a:ext cx="2514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400"/>
              <a:t>Nd:YAG</a:t>
            </a:r>
            <a:br>
              <a:rPr lang="en-US" sz="2400"/>
            </a:br>
            <a:r>
              <a:rPr lang="en-US" sz="2400"/>
              <a:t>invisible</a:t>
            </a:r>
          </a:p>
        </p:txBody>
      </p:sp>
    </p:spTree>
    <p:custDataLst>
      <p:tags r:id="rId1"/>
    </p:custData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50" name="Picture 46" descr="86740"/>
          <p:cNvPicPr>
            <a:picLocks noChangeAspect="1" noChangeArrowheads="1"/>
          </p:cNvPicPr>
          <p:nvPr>
            <p:custDataLst>
              <p:tags r:id="rId2"/>
            </p:custDataLst>
          </p:nvPr>
        </p:nvPicPr>
        <p:blipFill>
          <a:blip r:embed="rId7" cstate="print">
            <a:lum bright="6000"/>
            <a:extLst>
              <a:ext uri="{28A0092B-C50C-407E-A947-70E740481C1C}">
                <a14:useLocalDpi xmlns:a14="http://schemas.microsoft.com/office/drawing/2010/main" val="0"/>
              </a:ext>
            </a:extLst>
          </a:blip>
          <a:srcRect/>
          <a:stretch>
            <a:fillRect/>
          </a:stretch>
        </p:blipFill>
        <p:spPr bwMode="auto">
          <a:xfrm rot="765545">
            <a:off x="195154" y="1698219"/>
            <a:ext cx="3171556" cy="2558869"/>
          </a:xfrm>
          <a:prstGeom prst="rect">
            <a:avLst/>
          </a:prstGeom>
          <a:noFill/>
          <a:extLst>
            <a:ext uri="{909E8E84-426E-40DD-AFC4-6F175D3DCCD1}">
              <a14:hiddenFill xmlns:a14="http://schemas.microsoft.com/office/drawing/2010/main">
                <a:solidFill>
                  <a:srgbClr val="FFFFFF"/>
                </a:solidFill>
              </a14:hiddenFill>
            </a:ext>
          </a:extLst>
        </p:spPr>
      </p:pic>
      <p:sp>
        <p:nvSpPr>
          <p:cNvPr id="149515" name="Text Box 11"/>
          <p:cNvSpPr txBox="1">
            <a:spLocks noChangeArrowheads="1"/>
          </p:cNvSpPr>
          <p:nvPr/>
        </p:nvSpPr>
        <p:spPr bwMode="auto">
          <a:xfrm>
            <a:off x="-152400" y="5743575"/>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200 nm</a:t>
            </a:r>
          </a:p>
        </p:txBody>
      </p:sp>
      <p:sp>
        <p:nvSpPr>
          <p:cNvPr id="149524" name="Text Box 20"/>
          <p:cNvSpPr txBox="1">
            <a:spLocks noChangeArrowheads="1"/>
          </p:cNvSpPr>
          <p:nvPr/>
        </p:nvSpPr>
        <p:spPr bwMode="auto">
          <a:xfrm>
            <a:off x="685800" y="5743575"/>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280</a:t>
            </a:r>
          </a:p>
        </p:txBody>
      </p:sp>
      <p:sp>
        <p:nvSpPr>
          <p:cNvPr id="149526" name="Text Box 22"/>
          <p:cNvSpPr txBox="1">
            <a:spLocks noChangeArrowheads="1"/>
          </p:cNvSpPr>
          <p:nvPr/>
        </p:nvSpPr>
        <p:spPr bwMode="auto">
          <a:xfrm>
            <a:off x="1143000" y="5743575"/>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315</a:t>
            </a:r>
          </a:p>
        </p:txBody>
      </p:sp>
      <p:sp>
        <p:nvSpPr>
          <p:cNvPr id="149528" name="Text Box 24"/>
          <p:cNvSpPr txBox="1">
            <a:spLocks noChangeArrowheads="1"/>
          </p:cNvSpPr>
          <p:nvPr/>
        </p:nvSpPr>
        <p:spPr bwMode="auto">
          <a:xfrm>
            <a:off x="1676400" y="5743575"/>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400</a:t>
            </a:r>
          </a:p>
        </p:txBody>
      </p:sp>
      <p:sp>
        <p:nvSpPr>
          <p:cNvPr id="149530" name="Text Box 26"/>
          <p:cNvSpPr txBox="1">
            <a:spLocks noChangeArrowheads="1"/>
          </p:cNvSpPr>
          <p:nvPr/>
        </p:nvSpPr>
        <p:spPr bwMode="auto">
          <a:xfrm>
            <a:off x="3810000" y="5743575"/>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780</a:t>
            </a:r>
          </a:p>
        </p:txBody>
      </p:sp>
      <p:sp>
        <p:nvSpPr>
          <p:cNvPr id="149532" name="Text Box 28"/>
          <p:cNvSpPr txBox="1">
            <a:spLocks noChangeArrowheads="1"/>
          </p:cNvSpPr>
          <p:nvPr/>
        </p:nvSpPr>
        <p:spPr bwMode="auto">
          <a:xfrm>
            <a:off x="5334000" y="57435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1400</a:t>
            </a:r>
          </a:p>
        </p:txBody>
      </p:sp>
      <p:sp>
        <p:nvSpPr>
          <p:cNvPr id="149534" name="Text Box 30"/>
          <p:cNvSpPr txBox="1">
            <a:spLocks noChangeArrowheads="1"/>
          </p:cNvSpPr>
          <p:nvPr/>
        </p:nvSpPr>
        <p:spPr bwMode="auto">
          <a:xfrm>
            <a:off x="6629400" y="5743575"/>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3000 nm</a:t>
            </a:r>
          </a:p>
        </p:txBody>
      </p:sp>
      <p:pic>
        <p:nvPicPr>
          <p:cNvPr id="149508" name="Picture 4"/>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4937125"/>
            <a:ext cx="8839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509" name="Text Box 5"/>
          <p:cNvSpPr txBox="1">
            <a:spLocks noChangeArrowheads="1"/>
          </p:cNvSpPr>
          <p:nvPr/>
        </p:nvSpPr>
        <p:spPr bwMode="auto">
          <a:xfrm>
            <a:off x="304800" y="52101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solidFill>
                  <a:srgbClr val="FFFF99"/>
                </a:solidFill>
              </a:rPr>
              <a:t>UV-C</a:t>
            </a:r>
          </a:p>
        </p:txBody>
      </p:sp>
      <p:sp>
        <p:nvSpPr>
          <p:cNvPr id="149514" name="Line 10"/>
          <p:cNvSpPr>
            <a:spLocks noChangeShapeType="1"/>
          </p:cNvSpPr>
          <p:nvPr/>
        </p:nvSpPr>
        <p:spPr bwMode="auto">
          <a:xfrm>
            <a:off x="3048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49523" name="Line 19"/>
          <p:cNvSpPr>
            <a:spLocks noChangeShapeType="1"/>
          </p:cNvSpPr>
          <p:nvPr/>
        </p:nvSpPr>
        <p:spPr bwMode="auto">
          <a:xfrm>
            <a:off x="9906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49525" name="Line 21"/>
          <p:cNvSpPr>
            <a:spLocks noChangeShapeType="1"/>
          </p:cNvSpPr>
          <p:nvPr/>
        </p:nvSpPr>
        <p:spPr bwMode="auto">
          <a:xfrm>
            <a:off x="14478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49527" name="Line 23"/>
          <p:cNvSpPr>
            <a:spLocks noChangeShapeType="1"/>
          </p:cNvSpPr>
          <p:nvPr/>
        </p:nvSpPr>
        <p:spPr bwMode="auto">
          <a:xfrm>
            <a:off x="19812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49529" name="Line 25"/>
          <p:cNvSpPr>
            <a:spLocks noChangeShapeType="1"/>
          </p:cNvSpPr>
          <p:nvPr/>
        </p:nvSpPr>
        <p:spPr bwMode="auto">
          <a:xfrm>
            <a:off x="41148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49531" name="Line 27"/>
          <p:cNvSpPr>
            <a:spLocks noChangeShapeType="1"/>
          </p:cNvSpPr>
          <p:nvPr/>
        </p:nvSpPr>
        <p:spPr bwMode="auto">
          <a:xfrm>
            <a:off x="57912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49533" name="Line 29"/>
          <p:cNvSpPr>
            <a:spLocks noChangeShapeType="1"/>
          </p:cNvSpPr>
          <p:nvPr/>
        </p:nvSpPr>
        <p:spPr bwMode="auto">
          <a:xfrm>
            <a:off x="7239000" y="4800600"/>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49538" name="Text Box 34"/>
          <p:cNvSpPr txBox="1">
            <a:spLocks noChangeArrowheads="1"/>
          </p:cNvSpPr>
          <p:nvPr/>
        </p:nvSpPr>
        <p:spPr bwMode="auto">
          <a:xfrm>
            <a:off x="914400" y="52101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solidFill>
                  <a:srgbClr val="FFFF99"/>
                </a:solidFill>
              </a:rPr>
              <a:t>UV-B</a:t>
            </a:r>
          </a:p>
        </p:txBody>
      </p:sp>
      <p:sp>
        <p:nvSpPr>
          <p:cNvPr id="149539" name="Text Box 35"/>
          <p:cNvSpPr txBox="1">
            <a:spLocks noChangeArrowheads="1"/>
          </p:cNvSpPr>
          <p:nvPr/>
        </p:nvSpPr>
        <p:spPr bwMode="auto">
          <a:xfrm>
            <a:off x="1371600" y="52101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solidFill>
                  <a:srgbClr val="FFFF99"/>
                </a:solidFill>
              </a:rPr>
              <a:t>UV-A</a:t>
            </a:r>
          </a:p>
        </p:txBody>
      </p:sp>
      <p:sp>
        <p:nvSpPr>
          <p:cNvPr id="149540" name="Text Box 36"/>
          <p:cNvSpPr txBox="1">
            <a:spLocks noChangeArrowheads="1"/>
          </p:cNvSpPr>
          <p:nvPr/>
        </p:nvSpPr>
        <p:spPr bwMode="auto">
          <a:xfrm>
            <a:off x="304800" y="6080125"/>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3366CC"/>
                </a:solidFill>
              </a:rPr>
              <a:t>Ultraviolet</a:t>
            </a:r>
          </a:p>
        </p:txBody>
      </p:sp>
      <p:sp>
        <p:nvSpPr>
          <p:cNvPr id="149541" name="Rectangle 37"/>
          <p:cNvSpPr>
            <a:spLocks noChangeArrowheads="1"/>
          </p:cNvSpPr>
          <p:nvPr/>
        </p:nvSpPr>
        <p:spPr bwMode="auto">
          <a:xfrm>
            <a:off x="1981200" y="5546725"/>
            <a:ext cx="2133600" cy="914400"/>
          </a:xfrm>
          <a:prstGeom prst="rect">
            <a:avLst/>
          </a:prstGeom>
          <a:gradFill rotWithShape="1">
            <a:gsLst>
              <a:gs pos="0">
                <a:srgbClr val="FFCC00">
                  <a:alpha val="60001"/>
                </a:srgbClr>
              </a:gs>
              <a:gs pos="100000">
                <a:srgbClr val="475E76">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42" name="Text Box 38"/>
          <p:cNvSpPr txBox="1">
            <a:spLocks noChangeArrowheads="1"/>
          </p:cNvSpPr>
          <p:nvPr/>
        </p:nvSpPr>
        <p:spPr bwMode="auto">
          <a:xfrm>
            <a:off x="2286000" y="6080125"/>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3366CC"/>
                </a:solidFill>
              </a:rPr>
              <a:t>Visible</a:t>
            </a:r>
          </a:p>
        </p:txBody>
      </p:sp>
      <p:sp>
        <p:nvSpPr>
          <p:cNvPr id="149543" name="Rectangle 39"/>
          <p:cNvSpPr>
            <a:spLocks noChangeArrowheads="1"/>
          </p:cNvSpPr>
          <p:nvPr/>
        </p:nvSpPr>
        <p:spPr bwMode="auto">
          <a:xfrm>
            <a:off x="4114800" y="5562600"/>
            <a:ext cx="4876800" cy="914400"/>
          </a:xfrm>
          <a:prstGeom prst="rect">
            <a:avLst/>
          </a:prstGeom>
          <a:gradFill rotWithShape="1">
            <a:gsLst>
              <a:gs pos="0">
                <a:srgbClr val="FF99CC">
                  <a:alpha val="60001"/>
                </a:srgb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44" name="Text Box 40"/>
          <p:cNvSpPr txBox="1">
            <a:spLocks noChangeArrowheads="1"/>
          </p:cNvSpPr>
          <p:nvPr/>
        </p:nvSpPr>
        <p:spPr bwMode="auto">
          <a:xfrm>
            <a:off x="6019800" y="6080125"/>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3366CC"/>
                </a:solidFill>
              </a:rPr>
              <a:t>Infrared</a:t>
            </a:r>
          </a:p>
        </p:txBody>
      </p:sp>
      <p:sp>
        <p:nvSpPr>
          <p:cNvPr id="149545" name="Text Box 41"/>
          <p:cNvSpPr txBox="1">
            <a:spLocks noChangeArrowheads="1"/>
          </p:cNvSpPr>
          <p:nvPr/>
        </p:nvSpPr>
        <p:spPr bwMode="auto">
          <a:xfrm>
            <a:off x="4648200" y="52101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solidFill>
                  <a:srgbClr val="FFFF99"/>
                </a:solidFill>
              </a:rPr>
              <a:t>IR-A</a:t>
            </a:r>
          </a:p>
        </p:txBody>
      </p:sp>
      <p:sp>
        <p:nvSpPr>
          <p:cNvPr id="149546" name="Text Box 42"/>
          <p:cNvSpPr txBox="1">
            <a:spLocks noChangeArrowheads="1"/>
          </p:cNvSpPr>
          <p:nvPr/>
        </p:nvSpPr>
        <p:spPr bwMode="auto">
          <a:xfrm>
            <a:off x="6248400" y="52101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solidFill>
                  <a:srgbClr val="FFFF99"/>
                </a:solidFill>
              </a:rPr>
              <a:t>IR-B</a:t>
            </a:r>
          </a:p>
        </p:txBody>
      </p:sp>
      <p:sp>
        <p:nvSpPr>
          <p:cNvPr id="149547" name="Text Box 43"/>
          <p:cNvSpPr txBox="1">
            <a:spLocks noChangeArrowheads="1"/>
          </p:cNvSpPr>
          <p:nvPr/>
        </p:nvSpPr>
        <p:spPr bwMode="auto">
          <a:xfrm>
            <a:off x="7696200" y="52101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solidFill>
                  <a:srgbClr val="FFFF99"/>
                </a:solidFill>
              </a:rPr>
              <a:t>IR-C</a:t>
            </a:r>
          </a:p>
        </p:txBody>
      </p:sp>
      <p:pic>
        <p:nvPicPr>
          <p:cNvPr id="149548" name="Picture 44"/>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l="328" t="5556" r="328" b="9259"/>
          <a:stretch>
            <a:fillRect/>
          </a:stretch>
        </p:blipFill>
        <p:spPr bwMode="auto">
          <a:xfrm>
            <a:off x="2362200" y="2514600"/>
            <a:ext cx="62484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511" name="Rectangle 7"/>
          <p:cNvSpPr>
            <a:spLocks noChangeArrowheads="1"/>
          </p:cNvSpPr>
          <p:nvPr/>
        </p:nvSpPr>
        <p:spPr bwMode="auto">
          <a:xfrm>
            <a:off x="304800" y="5546725"/>
            <a:ext cx="1676400" cy="914400"/>
          </a:xfrm>
          <a:prstGeom prst="rect">
            <a:avLst/>
          </a:prstGeom>
          <a:gradFill rotWithShape="1">
            <a:gsLst>
              <a:gs pos="0">
                <a:srgbClr val="3366CC">
                  <a:alpha val="60001"/>
                </a:srgb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51" name="Rectangle 47"/>
          <p:cNvSpPr>
            <a:spLocks noChangeArrowheads="1"/>
          </p:cNvSpPr>
          <p:nvPr/>
        </p:nvSpPr>
        <p:spPr bwMode="auto">
          <a:xfrm>
            <a:off x="6118225" y="2293938"/>
            <a:ext cx="184150" cy="36671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9552" name="Rectangle 48"/>
          <p:cNvSpPr>
            <a:spLocks noChangeArrowheads="1"/>
          </p:cNvSpPr>
          <p:nvPr/>
        </p:nvSpPr>
        <p:spPr bwMode="auto">
          <a:xfrm>
            <a:off x="7337425" y="2293938"/>
            <a:ext cx="184150" cy="36671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9553" name="Text Box 49"/>
          <p:cNvSpPr txBox="1">
            <a:spLocks noChangeArrowheads="1"/>
          </p:cNvSpPr>
          <p:nvPr/>
        </p:nvSpPr>
        <p:spPr bwMode="auto">
          <a:xfrm>
            <a:off x="5638800" y="3200400"/>
            <a:ext cx="312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t>nm</a:t>
            </a:r>
            <a:r>
              <a:rPr lang="en-US" b="0"/>
              <a:t> = 1 billionth of a meter</a:t>
            </a:r>
          </a:p>
        </p:txBody>
      </p:sp>
      <p:sp>
        <p:nvSpPr>
          <p:cNvPr id="149595" name="PPTShape_0"/>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7E2163BF-D4D3-4EB6-9D87-57CC9E56A452}" type="slidenum">
              <a:rPr lang="en-US" altLang="en-US" sz="1600" b="0">
                <a:solidFill>
                  <a:srgbClr val="3366FF"/>
                </a:solidFill>
                <a:latin typeface="Cambria" pitchFamily="18" charset="0"/>
              </a:rPr>
              <a:pPr algn="r"/>
              <a:t>21</a:t>
            </a:fld>
            <a:endParaRPr lang="en-US" altLang="en-US" sz="1600" b="0">
              <a:solidFill>
                <a:srgbClr val="3366FF"/>
              </a:solidFill>
              <a:latin typeface="Cambria" pitchFamily="18" charset="0"/>
            </a:endParaRPr>
          </a:p>
        </p:txBody>
      </p:sp>
      <p:pic>
        <p:nvPicPr>
          <p:cNvPr id="23654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19300" y="794595"/>
            <a:ext cx="4572000" cy="116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2"/>
          <p:cNvSpPr txBox="1">
            <a:spLocks noChangeArrowheads="1"/>
          </p:cNvSpPr>
          <p:nvPr/>
        </p:nvSpPr>
        <p:spPr bwMode="auto">
          <a:xfrm>
            <a:off x="0" y="5743575"/>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180</a:t>
            </a:r>
          </a:p>
        </p:txBody>
      </p:sp>
      <p:sp>
        <p:nvSpPr>
          <p:cNvPr id="151555" name="Text Box 3"/>
          <p:cNvSpPr txBox="1">
            <a:spLocks noChangeArrowheads="1"/>
          </p:cNvSpPr>
          <p:nvPr/>
        </p:nvSpPr>
        <p:spPr bwMode="auto">
          <a:xfrm>
            <a:off x="685800" y="5743575"/>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280</a:t>
            </a:r>
          </a:p>
        </p:txBody>
      </p:sp>
      <p:sp>
        <p:nvSpPr>
          <p:cNvPr id="151556" name="Text Box 4"/>
          <p:cNvSpPr txBox="1">
            <a:spLocks noChangeArrowheads="1"/>
          </p:cNvSpPr>
          <p:nvPr/>
        </p:nvSpPr>
        <p:spPr bwMode="auto">
          <a:xfrm>
            <a:off x="1143000" y="5743575"/>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315</a:t>
            </a:r>
          </a:p>
        </p:txBody>
      </p:sp>
      <p:sp>
        <p:nvSpPr>
          <p:cNvPr id="151557" name="Text Box 5"/>
          <p:cNvSpPr txBox="1">
            <a:spLocks noChangeArrowheads="1"/>
          </p:cNvSpPr>
          <p:nvPr/>
        </p:nvSpPr>
        <p:spPr bwMode="auto">
          <a:xfrm>
            <a:off x="1676400" y="5743575"/>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400</a:t>
            </a:r>
          </a:p>
        </p:txBody>
      </p:sp>
      <p:sp>
        <p:nvSpPr>
          <p:cNvPr id="151558" name="Text Box 6"/>
          <p:cNvSpPr txBox="1">
            <a:spLocks noChangeArrowheads="1"/>
          </p:cNvSpPr>
          <p:nvPr/>
        </p:nvSpPr>
        <p:spPr bwMode="auto">
          <a:xfrm>
            <a:off x="3810000" y="5743575"/>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700</a:t>
            </a:r>
          </a:p>
        </p:txBody>
      </p:sp>
      <p:sp>
        <p:nvSpPr>
          <p:cNvPr id="151559" name="Text Box 7"/>
          <p:cNvSpPr txBox="1">
            <a:spLocks noChangeArrowheads="1"/>
          </p:cNvSpPr>
          <p:nvPr/>
        </p:nvSpPr>
        <p:spPr bwMode="auto">
          <a:xfrm>
            <a:off x="5334000" y="57435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1400</a:t>
            </a:r>
          </a:p>
        </p:txBody>
      </p:sp>
      <p:sp>
        <p:nvSpPr>
          <p:cNvPr id="151560" name="Text Box 8"/>
          <p:cNvSpPr txBox="1">
            <a:spLocks noChangeArrowheads="1"/>
          </p:cNvSpPr>
          <p:nvPr/>
        </p:nvSpPr>
        <p:spPr bwMode="auto">
          <a:xfrm>
            <a:off x="6781800" y="57435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3000</a:t>
            </a:r>
          </a:p>
        </p:txBody>
      </p:sp>
      <p:sp>
        <p:nvSpPr>
          <p:cNvPr id="151561" name="Rectangle 9"/>
          <p:cNvSpPr>
            <a:spLocks noGrp="1" noChangeArrowheads="1"/>
          </p:cNvSpPr>
          <p:nvPr>
            <p:ph type="title"/>
          </p:nvPr>
        </p:nvSpPr>
        <p:spPr>
          <a:xfrm>
            <a:off x="685800" y="269082"/>
            <a:ext cx="8019820" cy="690562"/>
          </a:xfrm>
        </p:spPr>
        <p:txBody>
          <a:bodyPr/>
          <a:lstStyle/>
          <a:p>
            <a:r>
              <a:rPr lang="en-US" dirty="0">
                <a:solidFill>
                  <a:srgbClr val="0066CC"/>
                </a:solidFill>
              </a:rPr>
              <a:t>Biological Effects</a:t>
            </a:r>
          </a:p>
        </p:txBody>
      </p:sp>
      <p:pic>
        <p:nvPicPr>
          <p:cNvPr id="151562" name="Picture 10"/>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52400" y="4937125"/>
            <a:ext cx="8839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1563" name="Rectangle 11"/>
          <p:cNvSpPr>
            <a:spLocks noChangeArrowheads="1"/>
          </p:cNvSpPr>
          <p:nvPr/>
        </p:nvSpPr>
        <p:spPr bwMode="auto">
          <a:xfrm>
            <a:off x="304800" y="5546725"/>
            <a:ext cx="1676400" cy="914400"/>
          </a:xfrm>
          <a:prstGeom prst="rect">
            <a:avLst/>
          </a:prstGeom>
          <a:gradFill rotWithShape="1">
            <a:gsLst>
              <a:gs pos="0">
                <a:srgbClr val="3366CC">
                  <a:alpha val="60001"/>
                </a:srgb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564" name="Text Box 12"/>
          <p:cNvSpPr txBox="1">
            <a:spLocks noChangeArrowheads="1"/>
          </p:cNvSpPr>
          <p:nvPr/>
        </p:nvSpPr>
        <p:spPr bwMode="auto">
          <a:xfrm>
            <a:off x="304800" y="52101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solidFill>
                  <a:srgbClr val="FFFF99"/>
                </a:solidFill>
              </a:rPr>
              <a:t>UV-C</a:t>
            </a:r>
          </a:p>
        </p:txBody>
      </p:sp>
      <p:sp>
        <p:nvSpPr>
          <p:cNvPr id="151565" name="Line 13"/>
          <p:cNvSpPr>
            <a:spLocks noChangeShapeType="1"/>
          </p:cNvSpPr>
          <p:nvPr/>
        </p:nvSpPr>
        <p:spPr bwMode="auto">
          <a:xfrm>
            <a:off x="3048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1566" name="Line 14"/>
          <p:cNvSpPr>
            <a:spLocks noChangeShapeType="1"/>
          </p:cNvSpPr>
          <p:nvPr/>
        </p:nvSpPr>
        <p:spPr bwMode="auto">
          <a:xfrm>
            <a:off x="9906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1567" name="Line 15"/>
          <p:cNvSpPr>
            <a:spLocks noChangeShapeType="1"/>
          </p:cNvSpPr>
          <p:nvPr/>
        </p:nvSpPr>
        <p:spPr bwMode="auto">
          <a:xfrm>
            <a:off x="14478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1568" name="Line 16"/>
          <p:cNvSpPr>
            <a:spLocks noChangeShapeType="1"/>
          </p:cNvSpPr>
          <p:nvPr/>
        </p:nvSpPr>
        <p:spPr bwMode="auto">
          <a:xfrm>
            <a:off x="19812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1569" name="Line 17"/>
          <p:cNvSpPr>
            <a:spLocks noChangeShapeType="1"/>
          </p:cNvSpPr>
          <p:nvPr/>
        </p:nvSpPr>
        <p:spPr bwMode="auto">
          <a:xfrm>
            <a:off x="41148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1570" name="Line 18"/>
          <p:cNvSpPr>
            <a:spLocks noChangeShapeType="1"/>
          </p:cNvSpPr>
          <p:nvPr/>
        </p:nvSpPr>
        <p:spPr bwMode="auto">
          <a:xfrm>
            <a:off x="57912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1571" name="Line 19"/>
          <p:cNvSpPr>
            <a:spLocks noChangeShapeType="1"/>
          </p:cNvSpPr>
          <p:nvPr/>
        </p:nvSpPr>
        <p:spPr bwMode="auto">
          <a:xfrm>
            <a:off x="72390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1572" name="Text Box 20"/>
          <p:cNvSpPr txBox="1">
            <a:spLocks noChangeArrowheads="1"/>
          </p:cNvSpPr>
          <p:nvPr/>
        </p:nvSpPr>
        <p:spPr bwMode="auto">
          <a:xfrm>
            <a:off x="914400" y="52101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solidFill>
                  <a:srgbClr val="FFFF99"/>
                </a:solidFill>
              </a:rPr>
              <a:t>UV-B</a:t>
            </a:r>
          </a:p>
        </p:txBody>
      </p:sp>
      <p:sp>
        <p:nvSpPr>
          <p:cNvPr id="151573" name="Text Box 21"/>
          <p:cNvSpPr txBox="1">
            <a:spLocks noChangeArrowheads="1"/>
          </p:cNvSpPr>
          <p:nvPr/>
        </p:nvSpPr>
        <p:spPr bwMode="auto">
          <a:xfrm>
            <a:off x="1371600" y="52101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solidFill>
                  <a:srgbClr val="FFFF99"/>
                </a:solidFill>
              </a:rPr>
              <a:t>UV-A</a:t>
            </a:r>
          </a:p>
        </p:txBody>
      </p:sp>
      <p:sp>
        <p:nvSpPr>
          <p:cNvPr id="151574" name="Text Box 22"/>
          <p:cNvSpPr txBox="1">
            <a:spLocks noChangeArrowheads="1"/>
          </p:cNvSpPr>
          <p:nvPr/>
        </p:nvSpPr>
        <p:spPr bwMode="auto">
          <a:xfrm>
            <a:off x="304800" y="6080125"/>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3366CC"/>
                </a:solidFill>
              </a:rPr>
              <a:t>Ultraviolet</a:t>
            </a:r>
          </a:p>
        </p:txBody>
      </p:sp>
      <p:sp>
        <p:nvSpPr>
          <p:cNvPr id="151575" name="Rectangle 23"/>
          <p:cNvSpPr>
            <a:spLocks noChangeArrowheads="1"/>
          </p:cNvSpPr>
          <p:nvPr/>
        </p:nvSpPr>
        <p:spPr bwMode="auto">
          <a:xfrm>
            <a:off x="1981200" y="5546725"/>
            <a:ext cx="2133600" cy="914400"/>
          </a:xfrm>
          <a:prstGeom prst="rect">
            <a:avLst/>
          </a:prstGeom>
          <a:gradFill rotWithShape="1">
            <a:gsLst>
              <a:gs pos="0">
                <a:srgbClr val="FFCC00">
                  <a:alpha val="60001"/>
                </a:srgbClr>
              </a:gs>
              <a:gs pos="100000">
                <a:srgbClr val="475E76">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576" name="Text Box 24"/>
          <p:cNvSpPr txBox="1">
            <a:spLocks noChangeArrowheads="1"/>
          </p:cNvSpPr>
          <p:nvPr/>
        </p:nvSpPr>
        <p:spPr bwMode="auto">
          <a:xfrm>
            <a:off x="2286000" y="6080125"/>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3366CC"/>
                </a:solidFill>
              </a:rPr>
              <a:t>Visible</a:t>
            </a:r>
          </a:p>
        </p:txBody>
      </p:sp>
      <p:sp>
        <p:nvSpPr>
          <p:cNvPr id="151577" name="Rectangle 25"/>
          <p:cNvSpPr>
            <a:spLocks noChangeArrowheads="1"/>
          </p:cNvSpPr>
          <p:nvPr/>
        </p:nvSpPr>
        <p:spPr bwMode="auto">
          <a:xfrm>
            <a:off x="4114800" y="5546725"/>
            <a:ext cx="4876800" cy="914400"/>
          </a:xfrm>
          <a:prstGeom prst="rect">
            <a:avLst/>
          </a:prstGeom>
          <a:gradFill rotWithShape="1">
            <a:gsLst>
              <a:gs pos="0">
                <a:srgbClr val="FF99CC">
                  <a:alpha val="60001"/>
                </a:srgb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578" name="Text Box 26"/>
          <p:cNvSpPr txBox="1">
            <a:spLocks noChangeArrowheads="1"/>
          </p:cNvSpPr>
          <p:nvPr/>
        </p:nvSpPr>
        <p:spPr bwMode="auto">
          <a:xfrm>
            <a:off x="6019800" y="6080125"/>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3366CC"/>
                </a:solidFill>
              </a:rPr>
              <a:t>Infrared</a:t>
            </a:r>
          </a:p>
        </p:txBody>
      </p:sp>
      <p:sp>
        <p:nvSpPr>
          <p:cNvPr id="151579" name="Text Box 27"/>
          <p:cNvSpPr txBox="1">
            <a:spLocks noChangeArrowheads="1"/>
          </p:cNvSpPr>
          <p:nvPr/>
        </p:nvSpPr>
        <p:spPr bwMode="auto">
          <a:xfrm>
            <a:off x="4648200" y="52101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solidFill>
                  <a:srgbClr val="FFFF99"/>
                </a:solidFill>
              </a:rPr>
              <a:t>IR-A</a:t>
            </a:r>
          </a:p>
        </p:txBody>
      </p:sp>
      <p:sp>
        <p:nvSpPr>
          <p:cNvPr id="151580" name="Text Box 28"/>
          <p:cNvSpPr txBox="1">
            <a:spLocks noChangeArrowheads="1"/>
          </p:cNvSpPr>
          <p:nvPr/>
        </p:nvSpPr>
        <p:spPr bwMode="auto">
          <a:xfrm>
            <a:off x="6248400" y="52101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solidFill>
                  <a:srgbClr val="FFFF99"/>
                </a:solidFill>
              </a:rPr>
              <a:t>IR-B</a:t>
            </a:r>
          </a:p>
        </p:txBody>
      </p:sp>
      <p:sp>
        <p:nvSpPr>
          <p:cNvPr id="151581" name="Text Box 29"/>
          <p:cNvSpPr txBox="1">
            <a:spLocks noChangeArrowheads="1"/>
          </p:cNvSpPr>
          <p:nvPr/>
        </p:nvSpPr>
        <p:spPr bwMode="auto">
          <a:xfrm>
            <a:off x="7696200" y="52101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solidFill>
                  <a:srgbClr val="FFFF99"/>
                </a:solidFill>
              </a:rPr>
              <a:t>IR-C</a:t>
            </a:r>
          </a:p>
        </p:txBody>
      </p:sp>
      <p:pic>
        <p:nvPicPr>
          <p:cNvPr id="151587" name="Picture 35"/>
          <p:cNvPicPr>
            <a:picLocks noChangeAspect="1" noChangeArrowheads="1"/>
          </p:cNvPicPr>
          <p:nvPr>
            <p:custDataLst>
              <p:tags r:id="rId3"/>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152400" y="1066800"/>
            <a:ext cx="3048000" cy="292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89" name="Picture 37" descr="4b2591dee729e"/>
          <p:cNvPicPr>
            <a:picLocks noChangeAspect="1" noChangeArrowheads="1"/>
          </p:cNvPicPr>
          <p:nvPr>
            <p:custDataLst>
              <p:tags r:id="rId4"/>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3276600" y="1219200"/>
            <a:ext cx="1828800" cy="1220788"/>
          </a:xfrm>
          <a:prstGeom prst="rect">
            <a:avLst/>
          </a:prstGeom>
          <a:noFill/>
          <a:extLst>
            <a:ext uri="{909E8E84-426E-40DD-AFC4-6F175D3DCCD1}">
              <a14:hiddenFill xmlns:a14="http://schemas.microsoft.com/office/drawing/2010/main">
                <a:solidFill>
                  <a:srgbClr val="FFFFFF"/>
                </a:solidFill>
              </a14:hiddenFill>
            </a:ext>
          </a:extLst>
        </p:spPr>
      </p:pic>
      <p:sp>
        <p:nvSpPr>
          <p:cNvPr id="151591" name="Line 39"/>
          <p:cNvSpPr>
            <a:spLocks noChangeShapeType="1"/>
          </p:cNvSpPr>
          <p:nvPr/>
        </p:nvSpPr>
        <p:spPr bwMode="auto">
          <a:xfrm flipH="1">
            <a:off x="609600" y="1066800"/>
            <a:ext cx="1295400" cy="1295400"/>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1595" name="Text Box 43"/>
          <p:cNvSpPr txBox="1">
            <a:spLocks noChangeArrowheads="1"/>
          </p:cNvSpPr>
          <p:nvPr/>
        </p:nvSpPr>
        <p:spPr bwMode="auto">
          <a:xfrm>
            <a:off x="3124200" y="2362200"/>
            <a:ext cx="2057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Photokeratisis</a:t>
            </a:r>
            <a:r>
              <a:rPr lang="en-US" sz="2400"/>
              <a:t/>
            </a:r>
            <a:br>
              <a:rPr lang="en-US" sz="2400"/>
            </a:br>
            <a:r>
              <a:rPr lang="en-US" sz="1400" b="0"/>
              <a:t>(200 – 315 nm)</a:t>
            </a:r>
          </a:p>
        </p:txBody>
      </p:sp>
      <p:sp>
        <p:nvSpPr>
          <p:cNvPr id="151603" name="AutoShape 51" descr="Z"/>
          <p:cNvSpPr>
            <a:spLocks noChangeAspect="1" noChangeArrowheads="1"/>
          </p:cNvSpPr>
          <p:nvPr/>
        </p:nvSpPr>
        <p:spPr bwMode="auto">
          <a:xfrm>
            <a:off x="2590800" y="2543175"/>
            <a:ext cx="2581275" cy="17716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51604" name="Picture 52"/>
          <p:cNvPicPr>
            <a:picLocks noChangeAspect="1" noChangeArrowheads="1"/>
          </p:cNvPicPr>
          <p:nvPr>
            <p:custDataLst>
              <p:tags r:id="rId5"/>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3352800" y="3048000"/>
            <a:ext cx="16811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1605" name="Line 53"/>
          <p:cNvSpPr>
            <a:spLocks noChangeShapeType="1"/>
          </p:cNvSpPr>
          <p:nvPr/>
        </p:nvSpPr>
        <p:spPr bwMode="auto">
          <a:xfrm flipH="1">
            <a:off x="685800" y="2362200"/>
            <a:ext cx="1905000" cy="381000"/>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1606" name="Text Box 54"/>
          <p:cNvSpPr txBox="1">
            <a:spLocks noChangeArrowheads="1"/>
          </p:cNvSpPr>
          <p:nvPr/>
        </p:nvSpPr>
        <p:spPr bwMode="auto">
          <a:xfrm>
            <a:off x="2819400" y="4267200"/>
            <a:ext cx="2971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Photochemical Cataracts</a:t>
            </a:r>
            <a:r>
              <a:rPr lang="en-US" sz="2400"/>
              <a:t/>
            </a:r>
            <a:br>
              <a:rPr lang="en-US" sz="2400"/>
            </a:br>
            <a:r>
              <a:rPr lang="en-US" sz="1400" b="0"/>
              <a:t>(315 – 400 nm)</a:t>
            </a:r>
          </a:p>
        </p:txBody>
      </p:sp>
      <p:pic>
        <p:nvPicPr>
          <p:cNvPr id="151610" name="Picture 58"/>
          <p:cNvPicPr>
            <a:picLocks noChangeAspect="1" noChangeArrowheads="1"/>
          </p:cNvPicPr>
          <p:nvPr>
            <p:custDataLst>
              <p:tags r:id="rId6"/>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5262563" y="1219200"/>
            <a:ext cx="17478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1611" name="Text Box 59"/>
          <p:cNvSpPr txBox="1">
            <a:spLocks noChangeArrowheads="1"/>
          </p:cNvSpPr>
          <p:nvPr/>
        </p:nvSpPr>
        <p:spPr bwMode="auto">
          <a:xfrm>
            <a:off x="5105400" y="2362200"/>
            <a:ext cx="2057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Thermal retinal</a:t>
            </a:r>
            <a:br>
              <a:rPr lang="en-US" sz="2000"/>
            </a:br>
            <a:r>
              <a:rPr lang="en-US" sz="2000"/>
              <a:t>injury</a:t>
            </a:r>
            <a:r>
              <a:rPr lang="en-US" sz="2400"/>
              <a:t/>
            </a:r>
            <a:br>
              <a:rPr lang="en-US" sz="2400"/>
            </a:br>
            <a:r>
              <a:rPr lang="en-US" sz="1400" b="0"/>
              <a:t>(315 – 400 nm)</a:t>
            </a:r>
          </a:p>
        </p:txBody>
      </p:sp>
      <p:sp>
        <p:nvSpPr>
          <p:cNvPr id="151612" name="Text Box 60"/>
          <p:cNvSpPr txBox="1">
            <a:spLocks noChangeArrowheads="1"/>
          </p:cNvSpPr>
          <p:nvPr/>
        </p:nvSpPr>
        <p:spPr bwMode="auto">
          <a:xfrm>
            <a:off x="7239000" y="2362200"/>
            <a:ext cx="1676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Cataracts</a:t>
            </a:r>
            <a:r>
              <a:rPr lang="en-US" sz="2400"/>
              <a:t/>
            </a:r>
            <a:br>
              <a:rPr lang="en-US" sz="2400"/>
            </a:br>
            <a:r>
              <a:rPr lang="en-US" sz="1400" b="0"/>
              <a:t>(750 – 1400 nm)</a:t>
            </a:r>
          </a:p>
        </p:txBody>
      </p:sp>
      <p:pic>
        <p:nvPicPr>
          <p:cNvPr id="151613" name="Picture 61"/>
          <p:cNvPicPr>
            <a:picLocks noChangeAspect="1" noChangeArrowheads="1"/>
          </p:cNvPicPr>
          <p:nvPr>
            <p:custDataLst>
              <p:tags r:id="rId7"/>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7162800" y="1219200"/>
            <a:ext cx="174307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1615" name="Text Box 63"/>
          <p:cNvSpPr txBox="1">
            <a:spLocks noChangeArrowheads="1"/>
          </p:cNvSpPr>
          <p:nvPr/>
        </p:nvSpPr>
        <p:spPr bwMode="auto">
          <a:xfrm>
            <a:off x="7010400" y="4267200"/>
            <a:ext cx="1981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Corneal burn</a:t>
            </a:r>
            <a:r>
              <a:rPr lang="en-US" sz="2400"/>
              <a:t/>
            </a:r>
            <a:br>
              <a:rPr lang="en-US" sz="2400"/>
            </a:br>
            <a:r>
              <a:rPr lang="en-US" sz="1400" b="0"/>
              <a:t>(1400 – 1,000,000 nm)</a:t>
            </a:r>
          </a:p>
        </p:txBody>
      </p:sp>
      <p:sp>
        <p:nvSpPr>
          <p:cNvPr id="151616" name="Line 64"/>
          <p:cNvSpPr>
            <a:spLocks noChangeShapeType="1"/>
          </p:cNvSpPr>
          <p:nvPr/>
        </p:nvSpPr>
        <p:spPr bwMode="auto">
          <a:xfrm flipH="1" flipV="1">
            <a:off x="1447800" y="3276600"/>
            <a:ext cx="609600" cy="685800"/>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1617" name="Text Box 65"/>
          <p:cNvSpPr txBox="1">
            <a:spLocks noChangeArrowheads="1"/>
          </p:cNvSpPr>
          <p:nvPr/>
        </p:nvSpPr>
        <p:spPr bwMode="auto">
          <a:xfrm>
            <a:off x="1447800" y="776288"/>
            <a:ext cx="1066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solidFill>
                  <a:srgbClr val="3366CC"/>
                </a:solidFill>
              </a:rPr>
              <a:t>Cornea</a:t>
            </a:r>
          </a:p>
        </p:txBody>
      </p:sp>
      <p:sp>
        <p:nvSpPr>
          <p:cNvPr id="151618" name="Text Box 66"/>
          <p:cNvSpPr txBox="1">
            <a:spLocks noChangeArrowheads="1"/>
          </p:cNvSpPr>
          <p:nvPr/>
        </p:nvSpPr>
        <p:spPr bwMode="auto">
          <a:xfrm>
            <a:off x="2286000" y="2147888"/>
            <a:ext cx="1066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solidFill>
                  <a:srgbClr val="3366CC"/>
                </a:solidFill>
              </a:rPr>
              <a:t>Lens</a:t>
            </a:r>
          </a:p>
        </p:txBody>
      </p:sp>
      <p:sp>
        <p:nvSpPr>
          <p:cNvPr id="151619" name="Text Box 67"/>
          <p:cNvSpPr txBox="1">
            <a:spLocks noChangeArrowheads="1"/>
          </p:cNvSpPr>
          <p:nvPr/>
        </p:nvSpPr>
        <p:spPr bwMode="auto">
          <a:xfrm>
            <a:off x="1600200" y="38862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solidFill>
                  <a:srgbClr val="3366CC"/>
                </a:solidFill>
              </a:rPr>
              <a:t>Retina</a:t>
            </a:r>
          </a:p>
        </p:txBody>
      </p:sp>
      <p:pic>
        <p:nvPicPr>
          <p:cNvPr id="151633" name="Picture 81"/>
          <p:cNvPicPr>
            <a:picLocks noChangeAspect="1" noChangeArrowheads="1"/>
          </p:cNvPicPr>
          <p:nvPr>
            <p:custDataLst>
              <p:tags r:id="rId8"/>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162800" y="3048000"/>
            <a:ext cx="1752600" cy="116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1690"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EEAC4D68-1376-4C60-BF38-EF694C8CC376}" type="slidenum">
              <a:rPr lang="en-US" altLang="en-US" sz="1600" b="0">
                <a:solidFill>
                  <a:srgbClr val="3366FF"/>
                </a:solidFill>
                <a:latin typeface="Cambria" pitchFamily="18" charset="0"/>
              </a:rPr>
              <a:pPr algn="r"/>
              <a:t>22</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0" y="5743575"/>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180</a:t>
            </a:r>
          </a:p>
        </p:txBody>
      </p:sp>
      <p:sp>
        <p:nvSpPr>
          <p:cNvPr id="156675" name="Text Box 3"/>
          <p:cNvSpPr txBox="1">
            <a:spLocks noChangeArrowheads="1"/>
          </p:cNvSpPr>
          <p:nvPr/>
        </p:nvSpPr>
        <p:spPr bwMode="auto">
          <a:xfrm>
            <a:off x="685800" y="5743575"/>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280</a:t>
            </a:r>
          </a:p>
        </p:txBody>
      </p:sp>
      <p:sp>
        <p:nvSpPr>
          <p:cNvPr id="156676" name="Text Box 4"/>
          <p:cNvSpPr txBox="1">
            <a:spLocks noChangeArrowheads="1"/>
          </p:cNvSpPr>
          <p:nvPr/>
        </p:nvSpPr>
        <p:spPr bwMode="auto">
          <a:xfrm>
            <a:off x="1143000" y="5743575"/>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315</a:t>
            </a:r>
          </a:p>
        </p:txBody>
      </p:sp>
      <p:sp>
        <p:nvSpPr>
          <p:cNvPr id="156677" name="Text Box 5"/>
          <p:cNvSpPr txBox="1">
            <a:spLocks noChangeArrowheads="1"/>
          </p:cNvSpPr>
          <p:nvPr/>
        </p:nvSpPr>
        <p:spPr bwMode="auto">
          <a:xfrm>
            <a:off x="1676400" y="5743575"/>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400</a:t>
            </a:r>
          </a:p>
        </p:txBody>
      </p:sp>
      <p:sp>
        <p:nvSpPr>
          <p:cNvPr id="156678" name="Text Box 6"/>
          <p:cNvSpPr txBox="1">
            <a:spLocks noChangeArrowheads="1"/>
          </p:cNvSpPr>
          <p:nvPr/>
        </p:nvSpPr>
        <p:spPr bwMode="auto">
          <a:xfrm>
            <a:off x="3810000" y="5743575"/>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700</a:t>
            </a:r>
          </a:p>
        </p:txBody>
      </p:sp>
      <p:sp>
        <p:nvSpPr>
          <p:cNvPr id="156679" name="Text Box 7"/>
          <p:cNvSpPr txBox="1">
            <a:spLocks noChangeArrowheads="1"/>
          </p:cNvSpPr>
          <p:nvPr/>
        </p:nvSpPr>
        <p:spPr bwMode="auto">
          <a:xfrm>
            <a:off x="5334000" y="57435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1400</a:t>
            </a:r>
          </a:p>
        </p:txBody>
      </p:sp>
      <p:sp>
        <p:nvSpPr>
          <p:cNvPr id="156680" name="Text Box 8"/>
          <p:cNvSpPr txBox="1">
            <a:spLocks noChangeArrowheads="1"/>
          </p:cNvSpPr>
          <p:nvPr/>
        </p:nvSpPr>
        <p:spPr bwMode="auto">
          <a:xfrm>
            <a:off x="6781800" y="57435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3000</a:t>
            </a:r>
          </a:p>
        </p:txBody>
      </p:sp>
      <p:sp>
        <p:nvSpPr>
          <p:cNvPr id="156681" name="Rectangle 9"/>
          <p:cNvSpPr>
            <a:spLocks noGrp="1" noChangeArrowheads="1"/>
          </p:cNvSpPr>
          <p:nvPr>
            <p:ph type="title"/>
          </p:nvPr>
        </p:nvSpPr>
        <p:spPr>
          <a:xfrm>
            <a:off x="3124200" y="274638"/>
            <a:ext cx="5562600" cy="1143000"/>
          </a:xfrm>
        </p:spPr>
        <p:txBody>
          <a:bodyPr/>
          <a:lstStyle/>
          <a:p>
            <a:pPr lvl="0">
              <a:lnSpc>
                <a:spcPct val="100000"/>
              </a:lnSpc>
            </a:pPr>
            <a:r>
              <a:rPr lang="en-US" sz="4400" b="1" kern="1200" dirty="0">
                <a:solidFill>
                  <a:srgbClr val="0066CC"/>
                </a:solidFill>
                <a:latin typeface="Calibri" pitchFamily="34" charset="0"/>
                <a:ea typeface="MS PGothic"/>
                <a:cs typeface="Arial" charset="0"/>
              </a:rPr>
              <a:t>Biological Effects</a:t>
            </a:r>
          </a:p>
        </p:txBody>
      </p:sp>
      <p:pic>
        <p:nvPicPr>
          <p:cNvPr id="156682" name="Picture 10"/>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5185791"/>
            <a:ext cx="8839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6683" name="Rectangle 11"/>
          <p:cNvSpPr>
            <a:spLocks noChangeArrowheads="1"/>
          </p:cNvSpPr>
          <p:nvPr/>
        </p:nvSpPr>
        <p:spPr bwMode="auto">
          <a:xfrm>
            <a:off x="304800" y="5546725"/>
            <a:ext cx="1676400" cy="914400"/>
          </a:xfrm>
          <a:prstGeom prst="rect">
            <a:avLst/>
          </a:prstGeom>
          <a:gradFill rotWithShape="1">
            <a:gsLst>
              <a:gs pos="0">
                <a:srgbClr val="3366CC">
                  <a:alpha val="60001"/>
                </a:srgb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684" name="Text Box 12"/>
          <p:cNvSpPr txBox="1">
            <a:spLocks noChangeArrowheads="1"/>
          </p:cNvSpPr>
          <p:nvPr/>
        </p:nvSpPr>
        <p:spPr bwMode="auto">
          <a:xfrm>
            <a:off x="304800" y="52101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solidFill>
                  <a:srgbClr val="FFFF99"/>
                </a:solidFill>
              </a:rPr>
              <a:t>UV-C</a:t>
            </a:r>
          </a:p>
        </p:txBody>
      </p:sp>
      <p:sp>
        <p:nvSpPr>
          <p:cNvPr id="156685" name="Line 13"/>
          <p:cNvSpPr>
            <a:spLocks noChangeShapeType="1"/>
          </p:cNvSpPr>
          <p:nvPr/>
        </p:nvSpPr>
        <p:spPr bwMode="auto">
          <a:xfrm>
            <a:off x="3048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6686" name="Line 14"/>
          <p:cNvSpPr>
            <a:spLocks noChangeShapeType="1"/>
          </p:cNvSpPr>
          <p:nvPr/>
        </p:nvSpPr>
        <p:spPr bwMode="auto">
          <a:xfrm>
            <a:off x="9906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6687" name="Line 15"/>
          <p:cNvSpPr>
            <a:spLocks noChangeShapeType="1"/>
          </p:cNvSpPr>
          <p:nvPr/>
        </p:nvSpPr>
        <p:spPr bwMode="auto">
          <a:xfrm>
            <a:off x="14478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6688" name="Line 16"/>
          <p:cNvSpPr>
            <a:spLocks noChangeShapeType="1"/>
          </p:cNvSpPr>
          <p:nvPr/>
        </p:nvSpPr>
        <p:spPr bwMode="auto">
          <a:xfrm>
            <a:off x="19812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6689" name="Line 17"/>
          <p:cNvSpPr>
            <a:spLocks noChangeShapeType="1"/>
          </p:cNvSpPr>
          <p:nvPr/>
        </p:nvSpPr>
        <p:spPr bwMode="auto">
          <a:xfrm>
            <a:off x="41148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6690" name="Line 18"/>
          <p:cNvSpPr>
            <a:spLocks noChangeShapeType="1"/>
          </p:cNvSpPr>
          <p:nvPr/>
        </p:nvSpPr>
        <p:spPr bwMode="auto">
          <a:xfrm>
            <a:off x="57912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6691" name="Line 19"/>
          <p:cNvSpPr>
            <a:spLocks noChangeShapeType="1"/>
          </p:cNvSpPr>
          <p:nvPr/>
        </p:nvSpPr>
        <p:spPr bwMode="auto">
          <a:xfrm>
            <a:off x="72390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6692" name="Text Box 20"/>
          <p:cNvSpPr txBox="1">
            <a:spLocks noChangeArrowheads="1"/>
          </p:cNvSpPr>
          <p:nvPr/>
        </p:nvSpPr>
        <p:spPr bwMode="auto">
          <a:xfrm>
            <a:off x="914400" y="52101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solidFill>
                  <a:srgbClr val="FFFF99"/>
                </a:solidFill>
              </a:rPr>
              <a:t>UV-B</a:t>
            </a:r>
          </a:p>
        </p:txBody>
      </p:sp>
      <p:sp>
        <p:nvSpPr>
          <p:cNvPr id="156693" name="Text Box 21"/>
          <p:cNvSpPr txBox="1">
            <a:spLocks noChangeArrowheads="1"/>
          </p:cNvSpPr>
          <p:nvPr/>
        </p:nvSpPr>
        <p:spPr bwMode="auto">
          <a:xfrm>
            <a:off x="1371600" y="52101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solidFill>
                  <a:srgbClr val="FFFF99"/>
                </a:solidFill>
              </a:rPr>
              <a:t>UV-A</a:t>
            </a:r>
          </a:p>
        </p:txBody>
      </p:sp>
      <p:sp>
        <p:nvSpPr>
          <p:cNvPr id="156694" name="Text Box 22"/>
          <p:cNvSpPr txBox="1">
            <a:spLocks noChangeArrowheads="1"/>
          </p:cNvSpPr>
          <p:nvPr/>
        </p:nvSpPr>
        <p:spPr bwMode="auto">
          <a:xfrm>
            <a:off x="304800" y="6080125"/>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3366CC"/>
                </a:solidFill>
              </a:rPr>
              <a:t>Ultraviolet</a:t>
            </a:r>
          </a:p>
        </p:txBody>
      </p:sp>
      <p:sp>
        <p:nvSpPr>
          <p:cNvPr id="156695" name="Rectangle 23"/>
          <p:cNvSpPr>
            <a:spLocks noChangeArrowheads="1"/>
          </p:cNvSpPr>
          <p:nvPr/>
        </p:nvSpPr>
        <p:spPr bwMode="auto">
          <a:xfrm>
            <a:off x="1981200" y="5546725"/>
            <a:ext cx="2133600" cy="914400"/>
          </a:xfrm>
          <a:prstGeom prst="rect">
            <a:avLst/>
          </a:prstGeom>
          <a:gradFill rotWithShape="1">
            <a:gsLst>
              <a:gs pos="0">
                <a:srgbClr val="FFCC00">
                  <a:alpha val="60001"/>
                </a:srgbClr>
              </a:gs>
              <a:gs pos="100000">
                <a:srgbClr val="475E76">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696" name="Text Box 24"/>
          <p:cNvSpPr txBox="1">
            <a:spLocks noChangeArrowheads="1"/>
          </p:cNvSpPr>
          <p:nvPr/>
        </p:nvSpPr>
        <p:spPr bwMode="auto">
          <a:xfrm>
            <a:off x="2286000" y="6080125"/>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3366CC"/>
                </a:solidFill>
              </a:rPr>
              <a:t>Visible</a:t>
            </a:r>
          </a:p>
        </p:txBody>
      </p:sp>
      <p:sp>
        <p:nvSpPr>
          <p:cNvPr id="156697" name="Rectangle 25"/>
          <p:cNvSpPr>
            <a:spLocks noChangeArrowheads="1"/>
          </p:cNvSpPr>
          <p:nvPr/>
        </p:nvSpPr>
        <p:spPr bwMode="auto">
          <a:xfrm>
            <a:off x="4114800" y="5546725"/>
            <a:ext cx="4876800" cy="914400"/>
          </a:xfrm>
          <a:prstGeom prst="rect">
            <a:avLst/>
          </a:prstGeom>
          <a:gradFill rotWithShape="1">
            <a:gsLst>
              <a:gs pos="0">
                <a:srgbClr val="FF99CC">
                  <a:alpha val="60001"/>
                </a:srgb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698" name="Text Box 26"/>
          <p:cNvSpPr txBox="1">
            <a:spLocks noChangeArrowheads="1"/>
          </p:cNvSpPr>
          <p:nvPr/>
        </p:nvSpPr>
        <p:spPr bwMode="auto">
          <a:xfrm>
            <a:off x="6019800" y="6080125"/>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3366CC"/>
                </a:solidFill>
              </a:rPr>
              <a:t>Infrared</a:t>
            </a:r>
          </a:p>
        </p:txBody>
      </p:sp>
      <p:sp>
        <p:nvSpPr>
          <p:cNvPr id="156699" name="Text Box 27"/>
          <p:cNvSpPr txBox="1">
            <a:spLocks noChangeArrowheads="1"/>
          </p:cNvSpPr>
          <p:nvPr/>
        </p:nvSpPr>
        <p:spPr bwMode="auto">
          <a:xfrm>
            <a:off x="4648200" y="52101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solidFill>
                  <a:srgbClr val="FFFF99"/>
                </a:solidFill>
              </a:rPr>
              <a:t>IR-A</a:t>
            </a:r>
          </a:p>
        </p:txBody>
      </p:sp>
      <p:sp>
        <p:nvSpPr>
          <p:cNvPr id="156700" name="Text Box 28"/>
          <p:cNvSpPr txBox="1">
            <a:spLocks noChangeArrowheads="1"/>
          </p:cNvSpPr>
          <p:nvPr/>
        </p:nvSpPr>
        <p:spPr bwMode="auto">
          <a:xfrm>
            <a:off x="6248400" y="52101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solidFill>
                  <a:srgbClr val="FFFF99"/>
                </a:solidFill>
              </a:rPr>
              <a:t>IR-B</a:t>
            </a:r>
          </a:p>
        </p:txBody>
      </p:sp>
      <p:sp>
        <p:nvSpPr>
          <p:cNvPr id="156701" name="Text Box 29"/>
          <p:cNvSpPr txBox="1">
            <a:spLocks noChangeArrowheads="1"/>
          </p:cNvSpPr>
          <p:nvPr/>
        </p:nvSpPr>
        <p:spPr bwMode="auto">
          <a:xfrm>
            <a:off x="7696200" y="52101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solidFill>
                  <a:srgbClr val="FFFF99"/>
                </a:solidFill>
              </a:rPr>
              <a:t>IR-C</a:t>
            </a:r>
          </a:p>
        </p:txBody>
      </p:sp>
      <p:pic>
        <p:nvPicPr>
          <p:cNvPr id="156721" name="Picture 49" descr="led-eye"/>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3124200" y="1235075"/>
            <a:ext cx="5867400" cy="3519488"/>
          </a:xfrm>
          <a:prstGeom prst="rect">
            <a:avLst/>
          </a:prstGeom>
          <a:noFill/>
          <a:extLst>
            <a:ext uri="{909E8E84-426E-40DD-AFC4-6F175D3DCCD1}">
              <a14:hiddenFill xmlns:a14="http://schemas.microsoft.com/office/drawing/2010/main">
                <a:solidFill>
                  <a:srgbClr val="FFFFFF"/>
                </a:solidFill>
              </a14:hiddenFill>
            </a:ext>
          </a:extLst>
        </p:spPr>
      </p:pic>
      <p:sp>
        <p:nvSpPr>
          <p:cNvPr id="156722" name="Text Box 50"/>
          <p:cNvSpPr txBox="1">
            <a:spLocks noChangeArrowheads="1"/>
          </p:cNvSpPr>
          <p:nvPr/>
        </p:nvSpPr>
        <p:spPr bwMode="auto">
          <a:xfrm>
            <a:off x="76200" y="728521"/>
            <a:ext cx="2895600" cy="295465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400" b="0" dirty="0">
                <a:solidFill>
                  <a:srgbClr val="3366CC"/>
                </a:solidFill>
              </a:rPr>
              <a:t>Blue Light Hazards</a:t>
            </a:r>
            <a:endParaRPr lang="en-US" b="0" dirty="0"/>
          </a:p>
          <a:p>
            <a:pPr algn="l">
              <a:buFontTx/>
              <a:buChar char="•"/>
            </a:pPr>
            <a:r>
              <a:rPr lang="en-US" b="0" dirty="0"/>
              <a:t> </a:t>
            </a:r>
            <a:r>
              <a:rPr lang="en-US" dirty="0"/>
              <a:t>Do not stare</a:t>
            </a:r>
            <a:r>
              <a:rPr lang="en-US" b="0" dirty="0"/>
              <a:t> at sun,</a:t>
            </a:r>
            <a:br>
              <a:rPr lang="en-US" b="0" dirty="0"/>
            </a:br>
            <a:r>
              <a:rPr lang="en-US" b="0" dirty="0"/>
              <a:t>   welding arcs, or blue lamps </a:t>
            </a:r>
          </a:p>
          <a:p>
            <a:pPr algn="l">
              <a:buFontTx/>
              <a:buChar char="•"/>
            </a:pPr>
            <a:r>
              <a:rPr lang="en-US" b="0" dirty="0"/>
              <a:t> </a:t>
            </a:r>
            <a:r>
              <a:rPr lang="en-US" dirty="0"/>
              <a:t>Prevent lengthy exposures</a:t>
            </a:r>
            <a:r>
              <a:rPr lang="en-US" b="0" dirty="0"/>
              <a:t/>
            </a:r>
            <a:br>
              <a:rPr lang="en-US" b="0" dirty="0"/>
            </a:br>
            <a:r>
              <a:rPr lang="en-US" b="0" dirty="0"/>
              <a:t>   greater than 10 seconds</a:t>
            </a:r>
          </a:p>
          <a:p>
            <a:pPr algn="l">
              <a:buFontTx/>
              <a:buChar char="•"/>
            </a:pPr>
            <a:r>
              <a:rPr lang="en-US" b="0" dirty="0"/>
              <a:t> </a:t>
            </a:r>
            <a:r>
              <a:rPr lang="en-US" dirty="0"/>
              <a:t>Beware of delayed</a:t>
            </a:r>
            <a:r>
              <a:rPr lang="en-US" b="0" dirty="0"/>
              <a:t/>
            </a:r>
            <a:br>
              <a:rPr lang="en-US" b="0" dirty="0"/>
            </a:br>
            <a:r>
              <a:rPr lang="en-US" b="0" dirty="0"/>
              <a:t>   </a:t>
            </a:r>
            <a:r>
              <a:rPr lang="en-US" dirty="0"/>
              <a:t>appearance</a:t>
            </a:r>
            <a:r>
              <a:rPr lang="en-US" b="0" dirty="0"/>
              <a:t> (24-48 hours)</a:t>
            </a:r>
          </a:p>
          <a:p>
            <a:pPr algn="l">
              <a:buFontTx/>
              <a:buChar char="•"/>
            </a:pPr>
            <a:endParaRPr lang="en-US" b="0" dirty="0"/>
          </a:p>
        </p:txBody>
      </p:sp>
      <p:sp>
        <p:nvSpPr>
          <p:cNvPr id="156719" name="Text Box 47"/>
          <p:cNvSpPr txBox="1">
            <a:spLocks noChangeArrowheads="1"/>
          </p:cNvSpPr>
          <p:nvPr/>
        </p:nvSpPr>
        <p:spPr bwMode="auto">
          <a:xfrm>
            <a:off x="1600200" y="39624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solidFill>
                  <a:srgbClr val="3366CC"/>
                </a:solidFill>
              </a:rPr>
              <a:t>Retina</a:t>
            </a:r>
          </a:p>
        </p:txBody>
      </p:sp>
      <p:pic>
        <p:nvPicPr>
          <p:cNvPr id="156725" name="Picture 53"/>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95300" y="3703637"/>
            <a:ext cx="2057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6726" name="Text Box 54"/>
          <p:cNvSpPr txBox="1">
            <a:spLocks noChangeArrowheads="1"/>
          </p:cNvSpPr>
          <p:nvPr/>
        </p:nvSpPr>
        <p:spPr bwMode="auto">
          <a:xfrm>
            <a:off x="381000" y="3962400"/>
            <a:ext cx="2057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solidFill>
                  <a:schemeClr val="bg1"/>
                </a:solidFill>
              </a:rPr>
              <a:t>Blue Light</a:t>
            </a:r>
            <a:r>
              <a:rPr lang="en-US" sz="2000" dirty="0"/>
              <a:t> </a:t>
            </a:r>
            <a:r>
              <a:rPr lang="en-US" sz="2000" dirty="0" err="1"/>
              <a:t>Photobleaching</a:t>
            </a:r>
            <a:r>
              <a:rPr lang="en-US" sz="2000" dirty="0"/>
              <a:t/>
            </a:r>
            <a:br>
              <a:rPr lang="en-US" sz="2000" dirty="0"/>
            </a:br>
            <a:r>
              <a:rPr lang="en-US" sz="1400" b="0" dirty="0"/>
              <a:t>(400 – 500 nm)</a:t>
            </a:r>
          </a:p>
        </p:txBody>
      </p:sp>
      <p:sp>
        <p:nvSpPr>
          <p:cNvPr id="156797"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6D40EDB3-057C-4DDF-BC4F-11002A865FAC}" type="slidenum">
              <a:rPr lang="en-US" altLang="en-US" sz="1600" b="0">
                <a:solidFill>
                  <a:srgbClr val="3366FF"/>
                </a:solidFill>
                <a:latin typeface="Cambria" pitchFamily="18" charset="0"/>
              </a:rPr>
              <a:pPr algn="r"/>
              <a:t>23</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822" name="Picture 54"/>
          <p:cNvPicPr>
            <a:picLocks noChangeAspect="1" noChangeArrowheads="1"/>
          </p:cNvPicPr>
          <p:nvPr>
            <p:custDataLst>
              <p:tags r:id="rId2"/>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4191000" y="4294188"/>
            <a:ext cx="1719263" cy="172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819" name="Picture 51"/>
          <p:cNvPicPr>
            <a:picLocks noChangeAspect="1" noChangeArrowheads="1"/>
          </p:cNvPicPr>
          <p:nvPr>
            <p:custDataLst>
              <p:tags r:id="rId3"/>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2651125" y="5919788"/>
            <a:ext cx="3902075" cy="17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818" name="Picture 50"/>
          <p:cNvPicPr>
            <a:picLocks noChangeAspect="1" noChangeArrowheads="1"/>
          </p:cNvPicPr>
          <p:nvPr>
            <p:custDataLst>
              <p:tags r:id="rId4"/>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4148138" y="2389188"/>
            <a:ext cx="1719262" cy="172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816" name="Picture 48"/>
          <p:cNvPicPr>
            <a:picLocks noChangeAspect="1" noChangeArrowheads="1"/>
          </p:cNvPicPr>
          <p:nvPr>
            <p:custDataLst>
              <p:tags r:id="rId5"/>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6248400" y="3581400"/>
            <a:ext cx="517525"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815" name="Picture 47"/>
          <p:cNvPicPr>
            <a:picLocks noChangeAspect="1" noChangeArrowheads="1"/>
          </p:cNvPicPr>
          <p:nvPr>
            <p:custDataLst>
              <p:tags r:id="rId6"/>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2590800" y="3962400"/>
            <a:ext cx="3902075" cy="1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814" name="Picture 46"/>
          <p:cNvPicPr>
            <a:picLocks noChangeAspect="1" noChangeArrowheads="1"/>
          </p:cNvPicPr>
          <p:nvPr>
            <p:custDataLst>
              <p:tags r:id="rId7"/>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5715000" y="1465263"/>
            <a:ext cx="1249363"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813" name="Picture 45"/>
          <p:cNvPicPr>
            <a:picLocks noChangeAspect="1" noChangeArrowheads="1"/>
          </p:cNvPicPr>
          <p:nvPr>
            <p:custDataLst>
              <p:tags r:id="rId8"/>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2743200" y="2057400"/>
            <a:ext cx="4054475" cy="1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778" name="Rectangle 10"/>
          <p:cNvSpPr>
            <a:spLocks noGrp="1" noChangeArrowheads="1"/>
          </p:cNvSpPr>
          <p:nvPr>
            <p:ph type="title"/>
          </p:nvPr>
        </p:nvSpPr>
        <p:spPr/>
        <p:txBody>
          <a:bodyPr/>
          <a:lstStyle/>
          <a:p>
            <a:pPr lvl="0">
              <a:lnSpc>
                <a:spcPct val="100000"/>
              </a:lnSpc>
            </a:pPr>
            <a:r>
              <a:rPr lang="en-US" sz="4400" b="1" kern="1200" dirty="0">
                <a:solidFill>
                  <a:srgbClr val="0066CC"/>
                </a:solidFill>
                <a:latin typeface="Calibri" pitchFamily="34" charset="0"/>
                <a:ea typeface="MS PGothic"/>
                <a:cs typeface="Arial" charset="0"/>
              </a:rPr>
              <a:t>Biological Effects</a:t>
            </a:r>
          </a:p>
        </p:txBody>
      </p:sp>
      <p:pic>
        <p:nvPicPr>
          <p:cNvPr id="160806" name="Picture 38"/>
          <p:cNvPicPr>
            <a:picLocks noChangeAspect="1" noChangeArrowheads="1"/>
          </p:cNvPicPr>
          <p:nvPr>
            <p:custDataLst>
              <p:tags r:id="rId9"/>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1828800" y="1905000"/>
            <a:ext cx="10858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807" name="Picture 39"/>
          <p:cNvPicPr>
            <a:picLocks noChangeAspect="1" noChangeArrowheads="1"/>
          </p:cNvPicPr>
          <p:nvPr>
            <p:custDataLst>
              <p:tags r:id="rId10"/>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1828800" y="3733800"/>
            <a:ext cx="10858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808" name="Picture 40"/>
          <p:cNvPicPr>
            <a:picLocks noChangeAspect="1" noChangeArrowheads="1"/>
          </p:cNvPicPr>
          <p:nvPr>
            <p:custDataLst>
              <p:tags r:id="rId11"/>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1828800" y="5775325"/>
            <a:ext cx="10858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809" name="Text Box 41"/>
          <p:cNvSpPr txBox="1">
            <a:spLocks noChangeArrowheads="1"/>
          </p:cNvSpPr>
          <p:nvPr/>
        </p:nvSpPr>
        <p:spPr bwMode="auto">
          <a:xfrm>
            <a:off x="228600" y="1736725"/>
            <a:ext cx="1828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a:latin typeface="Cambria" pitchFamily="18" charset="0"/>
              </a:rPr>
              <a:t>Intrabeam</a:t>
            </a:r>
            <a:br>
              <a:rPr lang="en-US" sz="2000">
                <a:latin typeface="Cambria" pitchFamily="18" charset="0"/>
              </a:rPr>
            </a:br>
            <a:r>
              <a:rPr lang="en-US" sz="2000">
                <a:latin typeface="Cambria" pitchFamily="18" charset="0"/>
              </a:rPr>
              <a:t>Viewing</a:t>
            </a:r>
          </a:p>
        </p:txBody>
      </p:sp>
      <p:sp>
        <p:nvSpPr>
          <p:cNvPr id="160810" name="Text Box 42"/>
          <p:cNvSpPr txBox="1">
            <a:spLocks noChangeArrowheads="1"/>
          </p:cNvSpPr>
          <p:nvPr/>
        </p:nvSpPr>
        <p:spPr bwMode="auto">
          <a:xfrm>
            <a:off x="228600" y="3565525"/>
            <a:ext cx="1828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a:latin typeface="Cambria" pitchFamily="18" charset="0"/>
              </a:rPr>
              <a:t>Specular</a:t>
            </a:r>
            <a:br>
              <a:rPr lang="en-US" sz="2000">
                <a:latin typeface="Cambria" pitchFamily="18" charset="0"/>
              </a:rPr>
            </a:br>
            <a:r>
              <a:rPr lang="en-US" sz="2000">
                <a:latin typeface="Cambria" pitchFamily="18" charset="0"/>
              </a:rPr>
              <a:t>Reflections</a:t>
            </a:r>
          </a:p>
        </p:txBody>
      </p:sp>
      <p:sp>
        <p:nvSpPr>
          <p:cNvPr id="160811" name="Text Box 43"/>
          <p:cNvSpPr txBox="1">
            <a:spLocks noChangeArrowheads="1"/>
          </p:cNvSpPr>
          <p:nvPr/>
        </p:nvSpPr>
        <p:spPr bwMode="auto">
          <a:xfrm>
            <a:off x="228600" y="5622925"/>
            <a:ext cx="1828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a:latin typeface="Cambria" pitchFamily="18" charset="0"/>
              </a:rPr>
              <a:t>Diffuse Reflections</a:t>
            </a:r>
          </a:p>
        </p:txBody>
      </p:sp>
      <p:pic>
        <p:nvPicPr>
          <p:cNvPr id="160817" name="Picture 49"/>
          <p:cNvPicPr>
            <a:picLocks noChangeAspect="1" noChangeArrowheads="1"/>
          </p:cNvPicPr>
          <p:nvPr>
            <p:custDataLst>
              <p:tags r:id="rId12"/>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4648200" y="3048000"/>
            <a:ext cx="1847850"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820" name="Picture 52"/>
          <p:cNvPicPr>
            <a:picLocks noChangeAspect="1" noChangeArrowheads="1"/>
          </p:cNvPicPr>
          <p:nvPr>
            <p:custDataLst>
              <p:tags r:id="rId13"/>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6400800" y="5181600"/>
            <a:ext cx="304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821" name="Picture 53"/>
          <p:cNvPicPr>
            <a:picLocks noChangeAspect="1" noChangeArrowheads="1"/>
          </p:cNvPicPr>
          <p:nvPr>
            <p:custDataLst>
              <p:tags r:id="rId14"/>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4724400" y="4876800"/>
            <a:ext cx="1774825"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823" name="Text Box 55"/>
          <p:cNvSpPr txBox="1">
            <a:spLocks noChangeArrowheads="1"/>
          </p:cNvSpPr>
          <p:nvPr/>
        </p:nvSpPr>
        <p:spPr bwMode="auto">
          <a:xfrm>
            <a:off x="7086600" y="1752600"/>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b="0">
                <a:latin typeface="Cambria" pitchFamily="18" charset="0"/>
              </a:rPr>
              <a:t>Direct viewing</a:t>
            </a:r>
          </a:p>
        </p:txBody>
      </p:sp>
      <p:sp>
        <p:nvSpPr>
          <p:cNvPr id="160824" name="Text Box 56"/>
          <p:cNvSpPr txBox="1">
            <a:spLocks noChangeArrowheads="1"/>
          </p:cNvSpPr>
          <p:nvPr/>
        </p:nvSpPr>
        <p:spPr bwMode="auto">
          <a:xfrm>
            <a:off x="7086600" y="3290888"/>
            <a:ext cx="1828800" cy="97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b="0">
                <a:latin typeface="Cambria" pitchFamily="18" charset="0"/>
              </a:rPr>
              <a:t>Flat Surface (mirror like)</a:t>
            </a:r>
            <a:br>
              <a:rPr lang="en-US" sz="2000" b="0">
                <a:latin typeface="Cambria" pitchFamily="18" charset="0"/>
              </a:rPr>
            </a:br>
            <a:r>
              <a:rPr lang="en-US" b="0">
                <a:solidFill>
                  <a:srgbClr val="0066CC"/>
                </a:solidFill>
                <a:latin typeface="Cambria" pitchFamily="18" charset="0"/>
              </a:rPr>
              <a:t>ex: plastic, glass</a:t>
            </a:r>
          </a:p>
        </p:txBody>
      </p:sp>
      <p:sp>
        <p:nvSpPr>
          <p:cNvPr id="160825" name="Text Box 57"/>
          <p:cNvSpPr txBox="1">
            <a:spLocks noChangeArrowheads="1"/>
          </p:cNvSpPr>
          <p:nvPr/>
        </p:nvSpPr>
        <p:spPr bwMode="auto">
          <a:xfrm>
            <a:off x="7086600" y="5257800"/>
            <a:ext cx="1828800" cy="97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000" b="0">
                <a:latin typeface="Cambria" pitchFamily="18" charset="0"/>
              </a:rPr>
              <a:t>Rough Surface</a:t>
            </a:r>
            <a:br>
              <a:rPr lang="en-US" sz="2000" b="0">
                <a:latin typeface="Cambria" pitchFamily="18" charset="0"/>
              </a:rPr>
            </a:br>
            <a:r>
              <a:rPr lang="en-US" sz="2000" b="0">
                <a:latin typeface="Cambria" pitchFamily="18" charset="0"/>
              </a:rPr>
              <a:t>(diffusion)</a:t>
            </a:r>
            <a:br>
              <a:rPr lang="en-US" sz="2000" b="0">
                <a:latin typeface="Cambria" pitchFamily="18" charset="0"/>
              </a:rPr>
            </a:br>
            <a:r>
              <a:rPr lang="en-US" b="0">
                <a:solidFill>
                  <a:srgbClr val="0066CC"/>
                </a:solidFill>
                <a:latin typeface="Cambria" pitchFamily="18" charset="0"/>
              </a:rPr>
              <a:t>ex: table top</a:t>
            </a:r>
          </a:p>
        </p:txBody>
      </p:sp>
      <p:sp>
        <p:nvSpPr>
          <p:cNvPr id="160865"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22E40F0E-EFA5-415F-B430-5DF5CDDCD6B4}" type="slidenum">
              <a:rPr lang="en-US" altLang="en-US" sz="1600" b="0">
                <a:solidFill>
                  <a:srgbClr val="3366FF"/>
                </a:solidFill>
                <a:latin typeface="Cambria" pitchFamily="18" charset="0"/>
              </a:rPr>
              <a:pPr algn="r"/>
              <a:t>24</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US" dirty="0" smtClean="0"/>
              <a:t>Aversion Response</a:t>
            </a:r>
            <a:endParaRPr lang="en-US" dirty="0"/>
          </a:p>
        </p:txBody>
      </p:sp>
      <p:pic>
        <p:nvPicPr>
          <p:cNvPr id="164869" name="Picture 5" descr="Blink%20Of%20An%20Eye%201024X768%20Wallpaper"/>
          <p:cNvPicPr>
            <a:picLocks noChangeAspect="1" noChangeArrowheads="1"/>
          </p:cNvPicPr>
          <p:nvPr>
            <p:custDataLst>
              <p:tags r:id="rId2"/>
            </p:custDataLst>
          </p:nvPr>
        </p:nvPicPr>
        <p:blipFill>
          <a:blip r:embed="rId10" cstate="print">
            <a:lum bright="6000"/>
            <a:extLst>
              <a:ext uri="{28A0092B-C50C-407E-A947-70E740481C1C}">
                <a14:useLocalDpi xmlns:a14="http://schemas.microsoft.com/office/drawing/2010/main" val="0"/>
              </a:ext>
            </a:extLst>
          </a:blip>
          <a:srcRect l="1407" t="1875" r="1407" b="1875"/>
          <a:stretch>
            <a:fillRect/>
          </a:stretch>
        </p:blipFill>
        <p:spPr bwMode="auto">
          <a:xfrm>
            <a:off x="1676400" y="1543050"/>
            <a:ext cx="5924550" cy="4400550"/>
          </a:xfrm>
          <a:prstGeom prst="rect">
            <a:avLst/>
          </a:prstGeom>
          <a:noFill/>
          <a:extLst>
            <a:ext uri="{909E8E84-426E-40DD-AFC4-6F175D3DCCD1}">
              <a14:hiddenFill xmlns:a14="http://schemas.microsoft.com/office/drawing/2010/main">
                <a:solidFill>
                  <a:srgbClr val="FFFFFF"/>
                </a:solidFill>
              </a14:hiddenFill>
            </a:ext>
          </a:extLst>
        </p:spPr>
      </p:pic>
      <p:pic>
        <p:nvPicPr>
          <p:cNvPr id="164870" name="Picture 6" descr="Blink%20Of%20An%20Eye%201024X768%20Wallpaper"/>
          <p:cNvPicPr>
            <a:picLocks noChangeAspect="1" noChangeArrowheads="1"/>
          </p:cNvPicPr>
          <p:nvPr>
            <p:custDataLst>
              <p:tags r:id="rId3"/>
            </p:custDataLst>
          </p:nvPr>
        </p:nvPicPr>
        <p:blipFill>
          <a:blip r:embed="rId11" cstate="print">
            <a:lum bright="6000"/>
            <a:extLst>
              <a:ext uri="{28A0092B-C50C-407E-A947-70E740481C1C}">
                <a14:useLocalDpi xmlns:a14="http://schemas.microsoft.com/office/drawing/2010/main" val="0"/>
              </a:ext>
            </a:extLst>
          </a:blip>
          <a:srcRect l="1407" t="1875" r="1407" b="1875"/>
          <a:stretch>
            <a:fillRect/>
          </a:stretch>
        </p:blipFill>
        <p:spPr bwMode="auto">
          <a:xfrm>
            <a:off x="1676400" y="1543050"/>
            <a:ext cx="6019800" cy="4400550"/>
          </a:xfrm>
          <a:prstGeom prst="rect">
            <a:avLst/>
          </a:prstGeom>
          <a:noFill/>
          <a:extLst>
            <a:ext uri="{909E8E84-426E-40DD-AFC4-6F175D3DCCD1}">
              <a14:hiddenFill xmlns:a14="http://schemas.microsoft.com/office/drawing/2010/main">
                <a:solidFill>
                  <a:srgbClr val="FFFFFF"/>
                </a:solidFill>
              </a14:hiddenFill>
            </a:ext>
          </a:extLst>
        </p:spPr>
      </p:pic>
      <p:pic>
        <p:nvPicPr>
          <p:cNvPr id="164871" name="Picture 7" descr="Blink%20Of%20An%20Eye%201024X768%20Wallpaper"/>
          <p:cNvPicPr>
            <a:picLocks noChangeAspect="1" noChangeArrowheads="1"/>
          </p:cNvPicPr>
          <p:nvPr>
            <p:custDataLst>
              <p:tags r:id="rId4"/>
            </p:custDataLst>
          </p:nvPr>
        </p:nvPicPr>
        <p:blipFill>
          <a:blip r:embed="rId10" cstate="print">
            <a:lum bright="6000"/>
            <a:extLst>
              <a:ext uri="{28A0092B-C50C-407E-A947-70E740481C1C}">
                <a14:useLocalDpi xmlns:a14="http://schemas.microsoft.com/office/drawing/2010/main" val="0"/>
              </a:ext>
            </a:extLst>
          </a:blip>
          <a:srcRect l="1407" t="1875" r="1407" b="1875"/>
          <a:stretch>
            <a:fillRect/>
          </a:stretch>
        </p:blipFill>
        <p:spPr bwMode="auto">
          <a:xfrm>
            <a:off x="1676400" y="1543050"/>
            <a:ext cx="5924550" cy="4400550"/>
          </a:xfrm>
          <a:prstGeom prst="rect">
            <a:avLst/>
          </a:prstGeom>
          <a:noFill/>
          <a:extLst>
            <a:ext uri="{909E8E84-426E-40DD-AFC4-6F175D3DCCD1}">
              <a14:hiddenFill xmlns:a14="http://schemas.microsoft.com/office/drawing/2010/main">
                <a:solidFill>
                  <a:srgbClr val="FFFFFF"/>
                </a:solidFill>
              </a14:hiddenFill>
            </a:ext>
          </a:extLst>
        </p:spPr>
      </p:pic>
      <p:pic>
        <p:nvPicPr>
          <p:cNvPr id="164875" name="Picture 11" descr="Blink%20Of%20An%20Eye%201024X768%20Wallpaper"/>
          <p:cNvPicPr>
            <a:picLocks noChangeAspect="1" noChangeArrowheads="1"/>
          </p:cNvPicPr>
          <p:nvPr>
            <p:custDataLst>
              <p:tags r:id="rId5"/>
            </p:custDataLst>
          </p:nvPr>
        </p:nvPicPr>
        <p:blipFill>
          <a:blip r:embed="rId11" cstate="print">
            <a:lum bright="6000"/>
            <a:extLst>
              <a:ext uri="{28A0092B-C50C-407E-A947-70E740481C1C}">
                <a14:useLocalDpi xmlns:a14="http://schemas.microsoft.com/office/drawing/2010/main" val="0"/>
              </a:ext>
            </a:extLst>
          </a:blip>
          <a:srcRect l="1407" t="1875" r="1407" b="1875"/>
          <a:stretch>
            <a:fillRect/>
          </a:stretch>
        </p:blipFill>
        <p:spPr bwMode="auto">
          <a:xfrm>
            <a:off x="1600200" y="1562100"/>
            <a:ext cx="6019800" cy="4400550"/>
          </a:xfrm>
          <a:prstGeom prst="rect">
            <a:avLst/>
          </a:prstGeom>
          <a:noFill/>
          <a:extLst>
            <a:ext uri="{909E8E84-426E-40DD-AFC4-6F175D3DCCD1}">
              <a14:hiddenFill xmlns:a14="http://schemas.microsoft.com/office/drawing/2010/main">
                <a:solidFill>
                  <a:srgbClr val="FFFFFF"/>
                </a:solidFill>
              </a14:hiddenFill>
            </a:ext>
          </a:extLst>
        </p:spPr>
      </p:pic>
      <p:pic>
        <p:nvPicPr>
          <p:cNvPr id="164873" name="Picture 9" descr="Blink%20Of%20An%20Eye%201024X768%20Wallpaper"/>
          <p:cNvPicPr>
            <a:picLocks noChangeAspect="1" noChangeArrowheads="1"/>
          </p:cNvPicPr>
          <p:nvPr>
            <p:custDataLst>
              <p:tags r:id="rId6"/>
            </p:custDataLst>
          </p:nvPr>
        </p:nvPicPr>
        <p:blipFill>
          <a:blip r:embed="rId11" cstate="print">
            <a:lum bright="6000"/>
            <a:extLst>
              <a:ext uri="{28A0092B-C50C-407E-A947-70E740481C1C}">
                <a14:useLocalDpi xmlns:a14="http://schemas.microsoft.com/office/drawing/2010/main" val="0"/>
              </a:ext>
            </a:extLst>
          </a:blip>
          <a:srcRect l="1407" t="1875" r="1407" b="1875"/>
          <a:stretch>
            <a:fillRect/>
          </a:stretch>
        </p:blipFill>
        <p:spPr bwMode="auto">
          <a:xfrm>
            <a:off x="1676400" y="1619250"/>
            <a:ext cx="6019800" cy="4400550"/>
          </a:xfrm>
          <a:prstGeom prst="rect">
            <a:avLst/>
          </a:prstGeom>
          <a:noFill/>
          <a:extLst>
            <a:ext uri="{909E8E84-426E-40DD-AFC4-6F175D3DCCD1}">
              <a14:hiddenFill xmlns:a14="http://schemas.microsoft.com/office/drawing/2010/main">
                <a:solidFill>
                  <a:srgbClr val="FFFFFF"/>
                </a:solidFill>
              </a14:hiddenFill>
            </a:ext>
          </a:extLst>
        </p:spPr>
      </p:pic>
      <p:pic>
        <p:nvPicPr>
          <p:cNvPr id="164874" name="Picture 10" descr="Blink%20Of%20An%20Eye%201024X768%20Wallpaper"/>
          <p:cNvPicPr>
            <a:picLocks noChangeAspect="1" noChangeArrowheads="1"/>
          </p:cNvPicPr>
          <p:nvPr>
            <p:custDataLst>
              <p:tags r:id="rId7"/>
            </p:custDataLst>
          </p:nvPr>
        </p:nvPicPr>
        <p:blipFill>
          <a:blip r:embed="rId10" cstate="print">
            <a:lum bright="6000"/>
            <a:extLst>
              <a:ext uri="{28A0092B-C50C-407E-A947-70E740481C1C}">
                <a14:useLocalDpi xmlns:a14="http://schemas.microsoft.com/office/drawing/2010/main" val="0"/>
              </a:ext>
            </a:extLst>
          </a:blip>
          <a:srcRect l="1407" t="1875" r="1407" b="1875"/>
          <a:stretch>
            <a:fillRect/>
          </a:stretch>
        </p:blipFill>
        <p:spPr bwMode="auto">
          <a:xfrm>
            <a:off x="1695450" y="1485900"/>
            <a:ext cx="5924550" cy="4400550"/>
          </a:xfrm>
          <a:prstGeom prst="rect">
            <a:avLst/>
          </a:prstGeom>
          <a:noFill/>
          <a:extLst>
            <a:ext uri="{909E8E84-426E-40DD-AFC4-6F175D3DCCD1}">
              <a14:hiddenFill xmlns:a14="http://schemas.microsoft.com/office/drawing/2010/main">
                <a:solidFill>
                  <a:srgbClr val="FFFFFF"/>
                </a:solidFill>
              </a14:hiddenFill>
            </a:ext>
          </a:extLst>
        </p:spPr>
      </p:pic>
      <p:sp>
        <p:nvSpPr>
          <p:cNvPr id="164881" name="Text Box 17"/>
          <p:cNvSpPr txBox="1">
            <a:spLocks noChangeArrowheads="1"/>
          </p:cNvSpPr>
          <p:nvPr/>
        </p:nvSpPr>
        <p:spPr bwMode="auto">
          <a:xfrm>
            <a:off x="7162800" y="2133600"/>
            <a:ext cx="137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0"/>
              <a:t>Blink every ¼ seconds</a:t>
            </a:r>
          </a:p>
        </p:txBody>
      </p:sp>
      <p:sp>
        <p:nvSpPr>
          <p:cNvPr id="166917" name="Rectangle 8"/>
          <p:cNvSpPr>
            <a:spLocks noChangeArrowheads="1"/>
          </p:cNvSpPr>
          <p:nvPr/>
        </p:nvSpPr>
        <p:spPr bwMode="auto">
          <a:xfrm>
            <a:off x="2667000" y="4953000"/>
            <a:ext cx="38862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lnSpc>
                <a:spcPct val="90000"/>
              </a:lnSpc>
              <a:spcBef>
                <a:spcPct val="20000"/>
              </a:spcBef>
            </a:pPr>
            <a:r>
              <a:rPr lang="en-US" sz="2800" b="0" dirty="0">
                <a:solidFill>
                  <a:srgbClr val="0066FF"/>
                </a:solidFill>
              </a:rPr>
              <a:t>Use laser </a:t>
            </a:r>
            <a:r>
              <a:rPr lang="en-US" sz="2800" dirty="0" smtClean="0"/>
              <a:t>eye </a:t>
            </a:r>
            <a:r>
              <a:rPr lang="en-US" sz="2800" dirty="0"/>
              <a:t>protection</a:t>
            </a:r>
            <a:r>
              <a:rPr lang="en-US" sz="2800" b="0" dirty="0">
                <a:solidFill>
                  <a:srgbClr val="0066FF"/>
                </a:solidFill>
              </a:rPr>
              <a:t>.</a:t>
            </a:r>
            <a:br>
              <a:rPr lang="en-US" sz="2800" b="0" dirty="0">
                <a:solidFill>
                  <a:srgbClr val="0066FF"/>
                </a:solidFill>
              </a:rPr>
            </a:br>
            <a:r>
              <a:rPr lang="en-US" sz="2800" b="0" dirty="0">
                <a:solidFill>
                  <a:srgbClr val="0066FF"/>
                </a:solidFill>
              </a:rPr>
              <a:t>Do not rely </a:t>
            </a:r>
            <a:r>
              <a:rPr lang="en-US" sz="2800" b="0" dirty="0" smtClean="0">
                <a:solidFill>
                  <a:srgbClr val="0066FF"/>
                </a:solidFill>
              </a:rPr>
              <a:t>on your </a:t>
            </a:r>
            <a:r>
              <a:rPr lang="en-US" sz="2800" b="0" dirty="0">
                <a:solidFill>
                  <a:srgbClr val="0066FF"/>
                </a:solidFill>
              </a:rPr>
              <a:t>blink </a:t>
            </a:r>
            <a:r>
              <a:rPr lang="en-US" sz="2800" b="0" dirty="0" smtClean="0">
                <a:solidFill>
                  <a:srgbClr val="0066FF"/>
                </a:solidFill>
              </a:rPr>
              <a:t>reflex for </a:t>
            </a:r>
            <a:r>
              <a:rPr lang="en-US" sz="2800" b="0" dirty="0">
                <a:solidFill>
                  <a:srgbClr val="0066FF"/>
                </a:solidFill>
              </a:rPr>
              <a:t>protection.</a:t>
            </a:r>
          </a:p>
        </p:txBody>
      </p:sp>
      <p:sp>
        <p:nvSpPr>
          <p:cNvPr id="164912"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84B47790-1B80-4820-AFDF-DDA1AABC691C}" type="slidenum">
              <a:rPr lang="en-US" altLang="en-US" sz="1600" b="0">
                <a:solidFill>
                  <a:srgbClr val="3366FF"/>
                </a:solidFill>
                <a:latin typeface="Cambria" pitchFamily="18" charset="0"/>
              </a:rPr>
              <a:pPr algn="r"/>
              <a:t>25</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57" name="Picture 13" descr="Mature Female Doctor Listening">
            <a:hlinkClick r:id="rId10"/>
          </p:cNvPr>
          <p:cNvPicPr>
            <a:picLocks noChangeAspect="1" noChangeArrowheads="1"/>
          </p:cNvPicPr>
          <p:nvPr>
            <p:custDataLst>
              <p:tags r:id="rId2"/>
            </p:custDataLst>
          </p:nvPr>
        </p:nvPicPr>
        <p:blipFill>
          <a:blip r:embed="rId11" cstate="print">
            <a:lum bright="10000"/>
            <a:extLst>
              <a:ext uri="{28A0092B-C50C-407E-A947-70E740481C1C}">
                <a14:useLocalDpi xmlns:a14="http://schemas.microsoft.com/office/drawing/2010/main" val="0"/>
              </a:ext>
            </a:extLst>
          </a:blip>
          <a:srcRect b="8989"/>
          <a:stretch>
            <a:fillRect/>
          </a:stretch>
        </p:blipFill>
        <p:spPr bwMode="auto">
          <a:xfrm>
            <a:off x="4876800" y="3933825"/>
            <a:ext cx="3810000" cy="2314575"/>
          </a:xfrm>
          <a:prstGeom prst="rect">
            <a:avLst/>
          </a:prstGeom>
          <a:noFill/>
          <a:extLst>
            <a:ext uri="{909E8E84-426E-40DD-AFC4-6F175D3DCCD1}">
              <a14:hiddenFill xmlns:a14="http://schemas.microsoft.com/office/drawing/2010/main">
                <a:solidFill>
                  <a:srgbClr val="FFFFFF"/>
                </a:solidFill>
              </a14:hiddenFill>
            </a:ext>
          </a:extLst>
        </p:spPr>
      </p:pic>
      <p:pic>
        <p:nvPicPr>
          <p:cNvPr id="415749" name="Picture 5" descr="Man Holding Hand Over His Eye"/>
          <p:cNvPicPr>
            <a:picLocks noChangeAspect="1" noChangeArrowheads="1"/>
          </p:cNvPicPr>
          <p:nvPr>
            <p:custDataLst>
              <p:tags r:id="rId3"/>
            </p:custDataLst>
          </p:nvPr>
        </p:nvPicPr>
        <p:blipFill>
          <a:blip r:embed="rId12" cstate="print">
            <a:extLst>
              <a:ext uri="{28A0092B-C50C-407E-A947-70E740481C1C}">
                <a14:useLocalDpi xmlns:a14="http://schemas.microsoft.com/office/drawing/2010/main" val="0"/>
              </a:ext>
            </a:extLst>
          </a:blip>
          <a:srcRect b="2696"/>
          <a:stretch>
            <a:fillRect/>
          </a:stretch>
        </p:blipFill>
        <p:spPr bwMode="auto">
          <a:xfrm>
            <a:off x="5943600" y="1676400"/>
            <a:ext cx="2743200" cy="1782763"/>
          </a:xfrm>
          <a:prstGeom prst="rect">
            <a:avLst/>
          </a:prstGeom>
          <a:noFill/>
          <a:extLst>
            <a:ext uri="{909E8E84-426E-40DD-AFC4-6F175D3DCCD1}">
              <a14:hiddenFill xmlns:a14="http://schemas.microsoft.com/office/drawing/2010/main">
                <a:solidFill>
                  <a:srgbClr val="FFFFFF"/>
                </a:solidFill>
              </a14:hiddenFill>
            </a:ext>
          </a:extLst>
        </p:spPr>
      </p:pic>
      <p:sp>
        <p:nvSpPr>
          <p:cNvPr id="166917" name="Rectangle 8"/>
          <p:cNvSpPr>
            <a:spLocks noChangeArrowheads="1"/>
          </p:cNvSpPr>
          <p:nvPr/>
        </p:nvSpPr>
        <p:spPr bwMode="auto">
          <a:xfrm>
            <a:off x="381000" y="4114800"/>
            <a:ext cx="5562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gn="l">
              <a:lnSpc>
                <a:spcPct val="90000"/>
              </a:lnSpc>
              <a:spcBef>
                <a:spcPct val="20000"/>
              </a:spcBef>
            </a:pPr>
            <a:r>
              <a:rPr lang="en-US" sz="2400">
                <a:solidFill>
                  <a:schemeClr val="bg2"/>
                </a:solidFill>
              </a:rPr>
              <a:t>Check for eye injury</a:t>
            </a:r>
          </a:p>
          <a:p>
            <a:pPr marL="609600" indent="-609600" algn="l">
              <a:lnSpc>
                <a:spcPct val="90000"/>
              </a:lnSpc>
              <a:spcBef>
                <a:spcPct val="20000"/>
              </a:spcBef>
              <a:buFont typeface="Wingdings" pitchFamily="2" charset="2"/>
              <a:buChar char="N"/>
            </a:pPr>
            <a:r>
              <a:rPr lang="en-US" sz="2400"/>
              <a:t>See</a:t>
            </a:r>
            <a:r>
              <a:rPr lang="en-US" sz="2400">
                <a:solidFill>
                  <a:srgbClr val="0066FF"/>
                </a:solidFill>
              </a:rPr>
              <a:t>: </a:t>
            </a:r>
            <a:r>
              <a:rPr lang="en-US" sz="2400" b="0">
                <a:solidFill>
                  <a:srgbClr val="0066FF"/>
                </a:solidFill>
              </a:rPr>
              <a:t>Flash and after-image in opposite color OR difficulty detecting blue or green colors</a:t>
            </a:r>
          </a:p>
          <a:p>
            <a:pPr marL="609600" indent="-609600" algn="l">
              <a:lnSpc>
                <a:spcPct val="90000"/>
              </a:lnSpc>
              <a:spcBef>
                <a:spcPct val="20000"/>
              </a:spcBef>
              <a:buFont typeface="Wingdings" pitchFamily="2" charset="2"/>
              <a:buChar char="N"/>
            </a:pPr>
            <a:r>
              <a:rPr lang="en-US" sz="2400"/>
              <a:t>Feel</a:t>
            </a:r>
            <a:r>
              <a:rPr lang="en-US" sz="2400">
                <a:solidFill>
                  <a:srgbClr val="0066FF"/>
                </a:solidFill>
              </a:rPr>
              <a:t>: </a:t>
            </a:r>
            <a:r>
              <a:rPr lang="en-US" sz="2400" b="0">
                <a:solidFill>
                  <a:srgbClr val="0066FF"/>
                </a:solidFill>
              </a:rPr>
              <a:t>Burning pain on cornea</a:t>
            </a:r>
          </a:p>
          <a:p>
            <a:pPr marL="609600" indent="-609600" algn="l">
              <a:lnSpc>
                <a:spcPct val="90000"/>
              </a:lnSpc>
              <a:spcBef>
                <a:spcPct val="20000"/>
              </a:spcBef>
              <a:buFont typeface="Wingdings" pitchFamily="2" charset="2"/>
              <a:buChar char="N"/>
            </a:pPr>
            <a:r>
              <a:rPr lang="en-US" sz="2400"/>
              <a:t>Hear</a:t>
            </a:r>
            <a:r>
              <a:rPr lang="en-US" sz="2400">
                <a:solidFill>
                  <a:srgbClr val="0066FF"/>
                </a:solidFill>
              </a:rPr>
              <a:t>: </a:t>
            </a:r>
            <a:r>
              <a:rPr lang="en-US" sz="2400" b="0">
                <a:solidFill>
                  <a:srgbClr val="0066FF"/>
                </a:solidFill>
              </a:rPr>
              <a:t>“Pop” sound</a:t>
            </a:r>
          </a:p>
        </p:txBody>
      </p:sp>
      <p:pic>
        <p:nvPicPr>
          <p:cNvPr id="415751" name="Picture 7" descr="before the laser accident"/>
          <p:cNvPicPr>
            <a:picLocks noChangeAspect="1" noChangeArrowheads="1"/>
          </p:cNvPicPr>
          <p:nvPr>
            <p:custDataLst>
              <p:tags r:id="rId4"/>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152400" y="1676400"/>
            <a:ext cx="2743200" cy="1819275"/>
          </a:xfrm>
          <a:prstGeom prst="rect">
            <a:avLst/>
          </a:prstGeom>
          <a:noFill/>
          <a:extLst>
            <a:ext uri="{909E8E84-426E-40DD-AFC4-6F175D3DCCD1}">
              <a14:hiddenFill xmlns:a14="http://schemas.microsoft.com/office/drawing/2010/main">
                <a:solidFill>
                  <a:srgbClr val="FFFFFF"/>
                </a:solidFill>
              </a14:hiddenFill>
            </a:ext>
          </a:extLst>
        </p:spPr>
      </p:pic>
      <p:pic>
        <p:nvPicPr>
          <p:cNvPr id="415752" name="Picture 8" descr="after the laser accident"/>
          <p:cNvPicPr>
            <a:picLocks noChangeAspect="1" noChangeArrowheads="1"/>
          </p:cNvPicPr>
          <p:nvPr>
            <p:custDataLst>
              <p:tags r:id="rId5"/>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2971800" y="1676400"/>
            <a:ext cx="2743200" cy="1819275"/>
          </a:xfrm>
          <a:prstGeom prst="rect">
            <a:avLst/>
          </a:prstGeom>
          <a:noFill/>
          <a:extLst>
            <a:ext uri="{909E8E84-426E-40DD-AFC4-6F175D3DCCD1}">
              <a14:hiddenFill xmlns:a14="http://schemas.microsoft.com/office/drawing/2010/main">
                <a:solidFill>
                  <a:srgbClr val="FFFFFF"/>
                </a:solidFill>
              </a14:hiddenFill>
            </a:ext>
          </a:extLst>
        </p:spPr>
      </p:pic>
      <p:sp>
        <p:nvSpPr>
          <p:cNvPr id="415753" name="Text Box 9"/>
          <p:cNvSpPr txBox="1">
            <a:spLocks noChangeArrowheads="1"/>
          </p:cNvSpPr>
          <p:nvPr/>
        </p:nvSpPr>
        <p:spPr bwMode="auto">
          <a:xfrm>
            <a:off x="762000" y="1233488"/>
            <a:ext cx="1371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Before</a:t>
            </a:r>
          </a:p>
        </p:txBody>
      </p:sp>
      <p:sp>
        <p:nvSpPr>
          <p:cNvPr id="415754" name="Text Box 10"/>
          <p:cNvSpPr txBox="1">
            <a:spLocks noChangeArrowheads="1"/>
          </p:cNvSpPr>
          <p:nvPr/>
        </p:nvSpPr>
        <p:spPr bwMode="auto">
          <a:xfrm>
            <a:off x="3657600" y="1233488"/>
            <a:ext cx="1371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After</a:t>
            </a:r>
          </a:p>
        </p:txBody>
      </p:sp>
      <p:sp>
        <p:nvSpPr>
          <p:cNvPr id="415755" name="Text Box 11"/>
          <p:cNvSpPr txBox="1">
            <a:spLocks noChangeArrowheads="1"/>
          </p:cNvSpPr>
          <p:nvPr/>
        </p:nvSpPr>
        <p:spPr bwMode="auto">
          <a:xfrm>
            <a:off x="6705600" y="35052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Burning</a:t>
            </a:r>
          </a:p>
        </p:txBody>
      </p:sp>
      <p:sp>
        <p:nvSpPr>
          <p:cNvPr id="415758" name="Text Box 14"/>
          <p:cNvSpPr txBox="1">
            <a:spLocks noChangeArrowheads="1"/>
          </p:cNvSpPr>
          <p:nvPr/>
        </p:nvSpPr>
        <p:spPr bwMode="auto">
          <a:xfrm>
            <a:off x="6705600" y="6262688"/>
            <a:ext cx="1371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Pop Sound</a:t>
            </a:r>
          </a:p>
        </p:txBody>
      </p:sp>
      <p:sp>
        <p:nvSpPr>
          <p:cNvPr id="415759" name="Rectangle 15"/>
          <p:cNvSpPr>
            <a:spLocks noGrp="1" noChangeArrowheads="1"/>
          </p:cNvSpPr>
          <p:nvPr>
            <p:ph type="title"/>
          </p:nvPr>
        </p:nvSpPr>
        <p:spPr>
          <a:noFill/>
          <a:ln/>
        </p:spPr>
        <p:txBody>
          <a:bodyPr/>
          <a:lstStyle/>
          <a:p>
            <a:r>
              <a:rPr lang="en-US" dirty="0">
                <a:latin typeface="Calibri" panose="020F0502020204030204" pitchFamily="34" charset="0"/>
              </a:rPr>
              <a:t>Signs and Symptoms</a:t>
            </a:r>
          </a:p>
        </p:txBody>
      </p:sp>
      <p:sp>
        <p:nvSpPr>
          <p:cNvPr id="415760" name="Text Box 16"/>
          <p:cNvSpPr txBox="1">
            <a:spLocks noChangeArrowheads="1"/>
          </p:cNvSpPr>
          <p:nvPr/>
        </p:nvSpPr>
        <p:spPr bwMode="auto">
          <a:xfrm>
            <a:off x="2209800" y="35814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Colors</a:t>
            </a:r>
          </a:p>
        </p:txBody>
      </p:sp>
      <p:pic>
        <p:nvPicPr>
          <p:cNvPr id="415763" name="Picture 19" descr="laser-demo-copy"/>
          <p:cNvPicPr>
            <a:picLocks noChangeAspect="1" noChangeArrowheads="1"/>
          </p:cNvPicPr>
          <p:nvPr>
            <p:custDataLst>
              <p:tags r:id="rId6"/>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152400" y="1676400"/>
            <a:ext cx="2743200" cy="1854200"/>
          </a:xfrm>
          <a:prstGeom prst="rect">
            <a:avLst/>
          </a:prstGeom>
          <a:noFill/>
          <a:extLst>
            <a:ext uri="{909E8E84-426E-40DD-AFC4-6F175D3DCCD1}">
              <a14:hiddenFill xmlns:a14="http://schemas.microsoft.com/office/drawing/2010/main">
                <a:solidFill>
                  <a:srgbClr val="FFFFFF"/>
                </a:solidFill>
              </a14:hiddenFill>
            </a:ext>
          </a:extLst>
        </p:spPr>
      </p:pic>
      <p:pic>
        <p:nvPicPr>
          <p:cNvPr id="415764" name="Picture 20" descr="laser-demo-copy"/>
          <p:cNvPicPr>
            <a:picLocks noChangeAspect="1" noChangeArrowheads="1"/>
          </p:cNvPicPr>
          <p:nvPr>
            <p:custDataLst>
              <p:tags r:id="rId7"/>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2971800" y="1676400"/>
            <a:ext cx="2743200" cy="1854200"/>
          </a:xfrm>
          <a:prstGeom prst="rect">
            <a:avLst/>
          </a:prstGeom>
          <a:noFill/>
          <a:extLst>
            <a:ext uri="{909E8E84-426E-40DD-AFC4-6F175D3DCCD1}">
              <a14:hiddenFill xmlns:a14="http://schemas.microsoft.com/office/drawing/2010/main">
                <a:solidFill>
                  <a:srgbClr val="FFFFFF"/>
                </a:solidFill>
              </a14:hiddenFill>
            </a:ext>
          </a:extLst>
        </p:spPr>
      </p:pic>
      <p:sp>
        <p:nvSpPr>
          <p:cNvPr id="415765" name="Rectangle 21"/>
          <p:cNvSpPr>
            <a:spLocks noChangeArrowheads="1"/>
          </p:cNvSpPr>
          <p:nvPr/>
        </p:nvSpPr>
        <p:spPr bwMode="auto">
          <a:xfrm>
            <a:off x="2971800" y="1676400"/>
            <a:ext cx="2743200" cy="1828800"/>
          </a:xfrm>
          <a:prstGeom prst="rect">
            <a:avLst/>
          </a:prstGeom>
          <a:gradFill rotWithShape="1">
            <a:gsLst>
              <a:gs pos="0">
                <a:srgbClr val="00CC00">
                  <a:alpha val="50000"/>
                </a:srgbClr>
              </a:gs>
              <a:gs pos="100000">
                <a:srgbClr val="00CC00">
                  <a:gamma/>
                  <a:shade val="46275"/>
                  <a:invGamma/>
                  <a:alpha val="39999"/>
                </a:srgb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5790"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5E745A84-BCB5-4723-B8C1-A8F0EA4830A1}" type="slidenum">
              <a:rPr lang="en-US" altLang="en-US" sz="1600" b="0">
                <a:solidFill>
                  <a:srgbClr val="3366FF"/>
                </a:solidFill>
                <a:latin typeface="Cambria" pitchFamily="18" charset="0"/>
              </a:rPr>
              <a:pPr algn="r"/>
              <a:t>26</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82" name="Picture 62" descr="dry%20skin"/>
          <p:cNvPicPr>
            <a:picLocks noChangeAspect="1" noChangeArrowheads="1"/>
          </p:cNvPicPr>
          <p:nvPr>
            <p:custDataLst>
              <p:tags r:id="rId2"/>
            </p:custDataLst>
          </p:nvPr>
        </p:nvPicPr>
        <p:blipFill>
          <a:blip r:embed="rId10" cstate="print">
            <a:lum bright="6000"/>
            <a:extLst>
              <a:ext uri="{28A0092B-C50C-407E-A947-70E740481C1C}">
                <a14:useLocalDpi xmlns:a14="http://schemas.microsoft.com/office/drawing/2010/main" val="0"/>
              </a:ext>
            </a:extLst>
          </a:blip>
          <a:srcRect/>
          <a:stretch>
            <a:fillRect/>
          </a:stretch>
        </p:blipFill>
        <p:spPr bwMode="auto">
          <a:xfrm>
            <a:off x="0" y="685800"/>
            <a:ext cx="2798763" cy="4191000"/>
          </a:xfrm>
          <a:prstGeom prst="rect">
            <a:avLst/>
          </a:prstGeom>
          <a:noFill/>
          <a:extLst>
            <a:ext uri="{909E8E84-426E-40DD-AFC4-6F175D3DCCD1}">
              <a14:hiddenFill xmlns:a14="http://schemas.microsoft.com/office/drawing/2010/main">
                <a:solidFill>
                  <a:srgbClr val="FFFFFF"/>
                </a:solidFill>
              </a14:hiddenFill>
            </a:ext>
          </a:extLst>
        </p:spPr>
      </p:pic>
      <p:sp>
        <p:nvSpPr>
          <p:cNvPr id="158722" name="Text Box 2"/>
          <p:cNvSpPr txBox="1">
            <a:spLocks noChangeArrowheads="1"/>
          </p:cNvSpPr>
          <p:nvPr/>
        </p:nvSpPr>
        <p:spPr bwMode="auto">
          <a:xfrm>
            <a:off x="0" y="5743575"/>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180</a:t>
            </a:r>
          </a:p>
        </p:txBody>
      </p:sp>
      <p:sp>
        <p:nvSpPr>
          <p:cNvPr id="158723" name="Text Box 3"/>
          <p:cNvSpPr txBox="1">
            <a:spLocks noChangeArrowheads="1"/>
          </p:cNvSpPr>
          <p:nvPr/>
        </p:nvSpPr>
        <p:spPr bwMode="auto">
          <a:xfrm>
            <a:off x="685800" y="5743575"/>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280</a:t>
            </a:r>
          </a:p>
        </p:txBody>
      </p:sp>
      <p:sp>
        <p:nvSpPr>
          <p:cNvPr id="158724" name="Text Box 4"/>
          <p:cNvSpPr txBox="1">
            <a:spLocks noChangeArrowheads="1"/>
          </p:cNvSpPr>
          <p:nvPr/>
        </p:nvSpPr>
        <p:spPr bwMode="auto">
          <a:xfrm>
            <a:off x="1143000" y="5743575"/>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315</a:t>
            </a:r>
          </a:p>
        </p:txBody>
      </p:sp>
      <p:sp>
        <p:nvSpPr>
          <p:cNvPr id="158725" name="Text Box 5"/>
          <p:cNvSpPr txBox="1">
            <a:spLocks noChangeArrowheads="1"/>
          </p:cNvSpPr>
          <p:nvPr/>
        </p:nvSpPr>
        <p:spPr bwMode="auto">
          <a:xfrm>
            <a:off x="1676400" y="5743575"/>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400</a:t>
            </a:r>
          </a:p>
        </p:txBody>
      </p:sp>
      <p:sp>
        <p:nvSpPr>
          <p:cNvPr id="158726" name="Text Box 6"/>
          <p:cNvSpPr txBox="1">
            <a:spLocks noChangeArrowheads="1"/>
          </p:cNvSpPr>
          <p:nvPr/>
        </p:nvSpPr>
        <p:spPr bwMode="auto">
          <a:xfrm>
            <a:off x="3810000" y="5743575"/>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700</a:t>
            </a:r>
          </a:p>
        </p:txBody>
      </p:sp>
      <p:sp>
        <p:nvSpPr>
          <p:cNvPr id="158727" name="Text Box 7"/>
          <p:cNvSpPr txBox="1">
            <a:spLocks noChangeArrowheads="1"/>
          </p:cNvSpPr>
          <p:nvPr/>
        </p:nvSpPr>
        <p:spPr bwMode="auto">
          <a:xfrm>
            <a:off x="5334000" y="57435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1400</a:t>
            </a:r>
          </a:p>
        </p:txBody>
      </p:sp>
      <p:sp>
        <p:nvSpPr>
          <p:cNvPr id="158728" name="Text Box 8"/>
          <p:cNvSpPr txBox="1">
            <a:spLocks noChangeArrowheads="1"/>
          </p:cNvSpPr>
          <p:nvPr/>
        </p:nvSpPr>
        <p:spPr bwMode="auto">
          <a:xfrm>
            <a:off x="6781800" y="57435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3000</a:t>
            </a:r>
          </a:p>
        </p:txBody>
      </p:sp>
      <p:sp>
        <p:nvSpPr>
          <p:cNvPr id="158729" name="Rectangle 9"/>
          <p:cNvSpPr>
            <a:spLocks noGrp="1" noChangeArrowheads="1"/>
          </p:cNvSpPr>
          <p:nvPr>
            <p:ph type="title"/>
          </p:nvPr>
        </p:nvSpPr>
        <p:spPr/>
        <p:txBody>
          <a:bodyPr/>
          <a:lstStyle/>
          <a:p>
            <a:r>
              <a:rPr lang="en-US" dirty="0" smtClean="0">
                <a:latin typeface="Calibri" panose="020F0502020204030204" pitchFamily="34" charset="0"/>
              </a:rPr>
              <a:t>Biological Effects</a:t>
            </a:r>
            <a:endParaRPr lang="en-US" dirty="0">
              <a:latin typeface="Calibri" panose="020F0502020204030204" pitchFamily="34" charset="0"/>
            </a:endParaRPr>
          </a:p>
        </p:txBody>
      </p:sp>
      <p:pic>
        <p:nvPicPr>
          <p:cNvPr id="158730" name="Picture 10"/>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52400" y="4937125"/>
            <a:ext cx="8839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8731" name="Rectangle 11"/>
          <p:cNvSpPr>
            <a:spLocks noChangeArrowheads="1"/>
          </p:cNvSpPr>
          <p:nvPr/>
        </p:nvSpPr>
        <p:spPr bwMode="auto">
          <a:xfrm>
            <a:off x="304800" y="5546725"/>
            <a:ext cx="1676400" cy="914400"/>
          </a:xfrm>
          <a:prstGeom prst="rect">
            <a:avLst/>
          </a:prstGeom>
          <a:gradFill rotWithShape="1">
            <a:gsLst>
              <a:gs pos="0">
                <a:srgbClr val="3366CC">
                  <a:alpha val="60001"/>
                </a:srgb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732" name="Text Box 12"/>
          <p:cNvSpPr txBox="1">
            <a:spLocks noChangeArrowheads="1"/>
          </p:cNvSpPr>
          <p:nvPr/>
        </p:nvSpPr>
        <p:spPr bwMode="auto">
          <a:xfrm>
            <a:off x="304800" y="52101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solidFill>
                  <a:srgbClr val="FFFF99"/>
                </a:solidFill>
              </a:rPr>
              <a:t>UV-C</a:t>
            </a:r>
          </a:p>
        </p:txBody>
      </p:sp>
      <p:sp>
        <p:nvSpPr>
          <p:cNvPr id="158733" name="Line 13"/>
          <p:cNvSpPr>
            <a:spLocks noChangeShapeType="1"/>
          </p:cNvSpPr>
          <p:nvPr/>
        </p:nvSpPr>
        <p:spPr bwMode="auto">
          <a:xfrm>
            <a:off x="3048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8734" name="Line 14"/>
          <p:cNvSpPr>
            <a:spLocks noChangeShapeType="1"/>
          </p:cNvSpPr>
          <p:nvPr/>
        </p:nvSpPr>
        <p:spPr bwMode="auto">
          <a:xfrm>
            <a:off x="9906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8735" name="Line 15"/>
          <p:cNvSpPr>
            <a:spLocks noChangeShapeType="1"/>
          </p:cNvSpPr>
          <p:nvPr/>
        </p:nvSpPr>
        <p:spPr bwMode="auto">
          <a:xfrm>
            <a:off x="14478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8736" name="Line 16"/>
          <p:cNvSpPr>
            <a:spLocks noChangeShapeType="1"/>
          </p:cNvSpPr>
          <p:nvPr/>
        </p:nvSpPr>
        <p:spPr bwMode="auto">
          <a:xfrm>
            <a:off x="19812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8737" name="Line 17"/>
          <p:cNvSpPr>
            <a:spLocks noChangeShapeType="1"/>
          </p:cNvSpPr>
          <p:nvPr/>
        </p:nvSpPr>
        <p:spPr bwMode="auto">
          <a:xfrm>
            <a:off x="41148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8738" name="Line 18"/>
          <p:cNvSpPr>
            <a:spLocks noChangeShapeType="1"/>
          </p:cNvSpPr>
          <p:nvPr/>
        </p:nvSpPr>
        <p:spPr bwMode="auto">
          <a:xfrm>
            <a:off x="57912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8739" name="Line 19"/>
          <p:cNvSpPr>
            <a:spLocks noChangeShapeType="1"/>
          </p:cNvSpPr>
          <p:nvPr/>
        </p:nvSpPr>
        <p:spPr bwMode="auto">
          <a:xfrm>
            <a:off x="7239000" y="4784725"/>
            <a:ext cx="0" cy="990600"/>
          </a:xfrm>
          <a:prstGeom prst="line">
            <a:avLst/>
          </a:prstGeom>
          <a:noFill/>
          <a:ln w="254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8740" name="Text Box 20"/>
          <p:cNvSpPr txBox="1">
            <a:spLocks noChangeArrowheads="1"/>
          </p:cNvSpPr>
          <p:nvPr/>
        </p:nvSpPr>
        <p:spPr bwMode="auto">
          <a:xfrm>
            <a:off x="914400" y="52101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solidFill>
                  <a:srgbClr val="FFFF99"/>
                </a:solidFill>
              </a:rPr>
              <a:t>UV-B</a:t>
            </a:r>
          </a:p>
        </p:txBody>
      </p:sp>
      <p:sp>
        <p:nvSpPr>
          <p:cNvPr id="158741" name="Text Box 21"/>
          <p:cNvSpPr txBox="1">
            <a:spLocks noChangeArrowheads="1"/>
          </p:cNvSpPr>
          <p:nvPr/>
        </p:nvSpPr>
        <p:spPr bwMode="auto">
          <a:xfrm>
            <a:off x="1371600" y="52101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solidFill>
                  <a:srgbClr val="FFFF99"/>
                </a:solidFill>
              </a:rPr>
              <a:t>UV-A</a:t>
            </a:r>
          </a:p>
        </p:txBody>
      </p:sp>
      <p:sp>
        <p:nvSpPr>
          <p:cNvPr id="158742" name="Text Box 22"/>
          <p:cNvSpPr txBox="1">
            <a:spLocks noChangeArrowheads="1"/>
          </p:cNvSpPr>
          <p:nvPr/>
        </p:nvSpPr>
        <p:spPr bwMode="auto">
          <a:xfrm>
            <a:off x="304800" y="6080125"/>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3366CC"/>
                </a:solidFill>
              </a:rPr>
              <a:t>Ultraviolet</a:t>
            </a:r>
          </a:p>
        </p:txBody>
      </p:sp>
      <p:sp>
        <p:nvSpPr>
          <p:cNvPr id="158743" name="Rectangle 23"/>
          <p:cNvSpPr>
            <a:spLocks noChangeArrowheads="1"/>
          </p:cNvSpPr>
          <p:nvPr/>
        </p:nvSpPr>
        <p:spPr bwMode="auto">
          <a:xfrm>
            <a:off x="1981200" y="5546725"/>
            <a:ext cx="2133600" cy="914400"/>
          </a:xfrm>
          <a:prstGeom prst="rect">
            <a:avLst/>
          </a:prstGeom>
          <a:gradFill rotWithShape="1">
            <a:gsLst>
              <a:gs pos="0">
                <a:srgbClr val="FFCC00">
                  <a:alpha val="60001"/>
                </a:srgbClr>
              </a:gs>
              <a:gs pos="100000">
                <a:srgbClr val="475E76">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744" name="Text Box 24"/>
          <p:cNvSpPr txBox="1">
            <a:spLocks noChangeArrowheads="1"/>
          </p:cNvSpPr>
          <p:nvPr/>
        </p:nvSpPr>
        <p:spPr bwMode="auto">
          <a:xfrm>
            <a:off x="2286000" y="6080125"/>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3366CC"/>
                </a:solidFill>
              </a:rPr>
              <a:t>Visible</a:t>
            </a:r>
          </a:p>
        </p:txBody>
      </p:sp>
      <p:sp>
        <p:nvSpPr>
          <p:cNvPr id="158745" name="Rectangle 25"/>
          <p:cNvSpPr>
            <a:spLocks noChangeArrowheads="1"/>
          </p:cNvSpPr>
          <p:nvPr/>
        </p:nvSpPr>
        <p:spPr bwMode="auto">
          <a:xfrm>
            <a:off x="4114800" y="5546725"/>
            <a:ext cx="4876800" cy="914400"/>
          </a:xfrm>
          <a:prstGeom prst="rect">
            <a:avLst/>
          </a:prstGeom>
          <a:gradFill rotWithShape="1">
            <a:gsLst>
              <a:gs pos="0">
                <a:srgbClr val="FF99CC">
                  <a:alpha val="60001"/>
                </a:srgb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746" name="Text Box 26"/>
          <p:cNvSpPr txBox="1">
            <a:spLocks noChangeArrowheads="1"/>
          </p:cNvSpPr>
          <p:nvPr/>
        </p:nvSpPr>
        <p:spPr bwMode="auto">
          <a:xfrm>
            <a:off x="6019800" y="6080125"/>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3366CC"/>
                </a:solidFill>
              </a:rPr>
              <a:t>Infrared</a:t>
            </a:r>
          </a:p>
        </p:txBody>
      </p:sp>
      <p:sp>
        <p:nvSpPr>
          <p:cNvPr id="158747" name="Text Box 27"/>
          <p:cNvSpPr txBox="1">
            <a:spLocks noChangeArrowheads="1"/>
          </p:cNvSpPr>
          <p:nvPr/>
        </p:nvSpPr>
        <p:spPr bwMode="auto">
          <a:xfrm>
            <a:off x="4648200" y="52101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solidFill>
                  <a:srgbClr val="FFFF99"/>
                </a:solidFill>
              </a:rPr>
              <a:t>IR-A</a:t>
            </a:r>
          </a:p>
        </p:txBody>
      </p:sp>
      <p:sp>
        <p:nvSpPr>
          <p:cNvPr id="158748" name="Text Box 28"/>
          <p:cNvSpPr txBox="1">
            <a:spLocks noChangeArrowheads="1"/>
          </p:cNvSpPr>
          <p:nvPr/>
        </p:nvSpPr>
        <p:spPr bwMode="auto">
          <a:xfrm>
            <a:off x="6248400" y="52101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solidFill>
                  <a:srgbClr val="FFFF99"/>
                </a:solidFill>
              </a:rPr>
              <a:t>IR-B</a:t>
            </a:r>
          </a:p>
        </p:txBody>
      </p:sp>
      <p:sp>
        <p:nvSpPr>
          <p:cNvPr id="158749" name="Text Box 29"/>
          <p:cNvSpPr txBox="1">
            <a:spLocks noChangeArrowheads="1"/>
          </p:cNvSpPr>
          <p:nvPr/>
        </p:nvSpPr>
        <p:spPr bwMode="auto">
          <a:xfrm>
            <a:off x="7696200" y="521017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solidFill>
                  <a:srgbClr val="FFFF99"/>
                </a:solidFill>
              </a:rPr>
              <a:t>IR-C</a:t>
            </a:r>
          </a:p>
        </p:txBody>
      </p:sp>
      <p:pic>
        <p:nvPicPr>
          <p:cNvPr id="158761" name="Picture 41" descr="hyper+pigment"/>
          <p:cNvPicPr>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t="28799" b="9599"/>
          <a:stretch>
            <a:fillRect/>
          </a:stretch>
        </p:blipFill>
        <p:spPr bwMode="auto">
          <a:xfrm>
            <a:off x="3124200" y="1168400"/>
            <a:ext cx="1828800" cy="1228725"/>
          </a:xfrm>
          <a:prstGeom prst="rect">
            <a:avLst/>
          </a:prstGeom>
          <a:noFill/>
          <a:extLst>
            <a:ext uri="{909E8E84-426E-40DD-AFC4-6F175D3DCCD1}">
              <a14:hiddenFill xmlns:a14="http://schemas.microsoft.com/office/drawing/2010/main">
                <a:solidFill>
                  <a:srgbClr val="FFFFFF"/>
                </a:solidFill>
              </a14:hiddenFill>
            </a:ext>
          </a:extLst>
        </p:spPr>
      </p:pic>
      <p:sp>
        <p:nvSpPr>
          <p:cNvPr id="158762" name="Text Box 42"/>
          <p:cNvSpPr txBox="1">
            <a:spLocks noChangeArrowheads="1"/>
          </p:cNvSpPr>
          <p:nvPr/>
        </p:nvSpPr>
        <p:spPr bwMode="auto">
          <a:xfrm>
            <a:off x="2362200" y="2362200"/>
            <a:ext cx="3048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Accelerated Aging</a:t>
            </a:r>
            <a:br>
              <a:rPr lang="en-US" sz="2000"/>
            </a:br>
            <a:r>
              <a:rPr lang="en-US" sz="2000"/>
              <a:t>Increased Pigmentation</a:t>
            </a:r>
            <a:r>
              <a:rPr lang="en-US" sz="2400"/>
              <a:t/>
            </a:r>
            <a:br>
              <a:rPr lang="en-US" sz="2400"/>
            </a:br>
            <a:r>
              <a:rPr lang="en-US" sz="1400" b="0"/>
              <a:t>(280 – 315 nm)</a:t>
            </a:r>
          </a:p>
        </p:txBody>
      </p:sp>
      <p:sp>
        <p:nvSpPr>
          <p:cNvPr id="158765" name="Text Box 45"/>
          <p:cNvSpPr txBox="1">
            <a:spLocks noChangeArrowheads="1"/>
          </p:cNvSpPr>
          <p:nvPr/>
        </p:nvSpPr>
        <p:spPr bwMode="auto">
          <a:xfrm>
            <a:off x="2438400" y="4343400"/>
            <a:ext cx="2971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Eurythema and Cancer</a:t>
            </a:r>
            <a:r>
              <a:rPr lang="en-US" sz="2400"/>
              <a:t/>
            </a:r>
            <a:br>
              <a:rPr lang="en-US" sz="2400"/>
            </a:br>
            <a:r>
              <a:rPr lang="en-US" sz="1400" b="0"/>
              <a:t>(200 – 315 nm)</a:t>
            </a:r>
          </a:p>
        </p:txBody>
      </p:sp>
      <p:sp>
        <p:nvSpPr>
          <p:cNvPr id="158766" name="Text Box 46"/>
          <p:cNvSpPr txBox="1">
            <a:spLocks noChangeArrowheads="1"/>
          </p:cNvSpPr>
          <p:nvPr/>
        </p:nvSpPr>
        <p:spPr bwMode="auto">
          <a:xfrm>
            <a:off x="5943600" y="2362200"/>
            <a:ext cx="2819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Burns and Pigment Darkening</a:t>
            </a:r>
            <a:r>
              <a:rPr lang="en-US"/>
              <a:t/>
            </a:r>
            <a:br>
              <a:rPr lang="en-US"/>
            </a:br>
            <a:r>
              <a:rPr lang="en-US" sz="1400" b="0"/>
              <a:t>(315 – 400 nm)</a:t>
            </a:r>
          </a:p>
        </p:txBody>
      </p:sp>
      <p:sp>
        <p:nvSpPr>
          <p:cNvPr id="158767" name="Text Box 47"/>
          <p:cNvSpPr txBox="1">
            <a:spLocks noChangeArrowheads="1"/>
          </p:cNvSpPr>
          <p:nvPr/>
        </p:nvSpPr>
        <p:spPr bwMode="auto">
          <a:xfrm>
            <a:off x="5105400" y="4343400"/>
            <a:ext cx="4267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Burns and Photosensitive reactions</a:t>
            </a:r>
            <a:r>
              <a:rPr lang="en-US" sz="2400"/>
              <a:t/>
            </a:r>
            <a:br>
              <a:rPr lang="en-US" sz="2400"/>
            </a:br>
            <a:r>
              <a:rPr lang="en-US" sz="1400" b="0"/>
              <a:t>(400 – 780 nm)</a:t>
            </a:r>
          </a:p>
        </p:txBody>
      </p:sp>
      <p:pic>
        <p:nvPicPr>
          <p:cNvPr id="158773" name="Picture 53" descr="120px-Dermatomyositis16"/>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t="10368"/>
          <a:stretch>
            <a:fillRect/>
          </a:stretch>
        </p:blipFill>
        <p:spPr bwMode="auto">
          <a:xfrm>
            <a:off x="3048000" y="3200400"/>
            <a:ext cx="1905000" cy="1144588"/>
          </a:xfrm>
          <a:prstGeom prst="rect">
            <a:avLst/>
          </a:prstGeom>
          <a:noFill/>
          <a:extLst>
            <a:ext uri="{909E8E84-426E-40DD-AFC4-6F175D3DCCD1}">
              <a14:hiddenFill xmlns:a14="http://schemas.microsoft.com/office/drawing/2010/main">
                <a:solidFill>
                  <a:srgbClr val="FFFFFF"/>
                </a:solidFill>
              </a14:hiddenFill>
            </a:ext>
          </a:extLst>
        </p:spPr>
      </p:pic>
      <p:pic>
        <p:nvPicPr>
          <p:cNvPr id="158774" name="Picture 54"/>
          <p:cNvPicPr>
            <a:picLocks noChangeAspect="1" noChangeArrowheads="1"/>
          </p:cNvPicPr>
          <p:nvPr>
            <p:custDataLst>
              <p:tags r:id="rId6"/>
            </p:custDataLst>
          </p:nvPr>
        </p:nvPicPr>
        <p:blipFill>
          <a:blip r:embed="rId14" cstate="print">
            <a:extLst>
              <a:ext uri="{28A0092B-C50C-407E-A947-70E740481C1C}">
                <a14:useLocalDpi xmlns:a14="http://schemas.microsoft.com/office/drawing/2010/main" val="0"/>
              </a:ext>
            </a:extLst>
          </a:blip>
          <a:srcRect l="4193" r="4193" b="3180"/>
          <a:stretch>
            <a:fillRect/>
          </a:stretch>
        </p:blipFill>
        <p:spPr bwMode="auto">
          <a:xfrm>
            <a:off x="6407150" y="1143000"/>
            <a:ext cx="1816100"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78" name="Picture 58" descr="Picture_3"/>
          <p:cNvPicPr>
            <a:picLocks noChangeAspect="1" noChangeArrowheads="1"/>
          </p:cNvPicPr>
          <p:nvPr>
            <p:custDataLst>
              <p:tags r:id="rId7"/>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6400800" y="3200400"/>
            <a:ext cx="1752600" cy="1169988"/>
          </a:xfrm>
          <a:prstGeom prst="rect">
            <a:avLst/>
          </a:prstGeom>
          <a:noFill/>
          <a:extLst>
            <a:ext uri="{909E8E84-426E-40DD-AFC4-6F175D3DCCD1}">
              <a14:hiddenFill xmlns:a14="http://schemas.microsoft.com/office/drawing/2010/main">
                <a:solidFill>
                  <a:srgbClr val="FFFFFF"/>
                </a:solidFill>
              </a14:hiddenFill>
            </a:ext>
          </a:extLst>
        </p:spPr>
      </p:pic>
      <p:sp>
        <p:nvSpPr>
          <p:cNvPr id="158839"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6D953888-137A-495C-A497-3A3DAAE6C7AF}" type="slidenum">
              <a:rPr lang="en-US" altLang="en-US" sz="1600" b="0">
                <a:solidFill>
                  <a:srgbClr val="3366FF"/>
                </a:solidFill>
                <a:latin typeface="Cambria" pitchFamily="18" charset="0"/>
              </a:rPr>
              <a:pPr algn="r"/>
              <a:t>27</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27" name="Picture 15" descr="Ford-Ambulance-W"/>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371600" y="4343400"/>
            <a:ext cx="3276600" cy="2184400"/>
          </a:xfrm>
          <a:prstGeom prst="rect">
            <a:avLst/>
          </a:prstGeom>
          <a:noFill/>
          <a:extLst>
            <a:ext uri="{909E8E84-426E-40DD-AFC4-6F175D3DCCD1}">
              <a14:hiddenFill xmlns:a14="http://schemas.microsoft.com/office/drawing/2010/main">
                <a:solidFill>
                  <a:srgbClr val="FFFFFF"/>
                </a:solidFill>
              </a14:hiddenFill>
            </a:ext>
          </a:extLst>
        </p:spPr>
      </p:pic>
      <p:sp>
        <p:nvSpPr>
          <p:cNvPr id="166914" name="Rectangle 2"/>
          <p:cNvSpPr>
            <a:spLocks noGrp="1" noChangeArrowheads="1"/>
          </p:cNvSpPr>
          <p:nvPr>
            <p:ph type="title"/>
          </p:nvPr>
        </p:nvSpPr>
        <p:spPr/>
        <p:txBody>
          <a:bodyPr/>
          <a:lstStyle/>
          <a:p>
            <a:r>
              <a:rPr lang="en-US" dirty="0">
                <a:latin typeface="Calibri" panose="020F0502020204030204" pitchFamily="34" charset="0"/>
              </a:rPr>
              <a:t>Biological Effects</a:t>
            </a:r>
          </a:p>
        </p:txBody>
      </p:sp>
      <p:sp>
        <p:nvSpPr>
          <p:cNvPr id="166917" name="Rectangle 8"/>
          <p:cNvSpPr>
            <a:spLocks noChangeArrowheads="1"/>
          </p:cNvSpPr>
          <p:nvPr/>
        </p:nvSpPr>
        <p:spPr bwMode="auto">
          <a:xfrm>
            <a:off x="4267200" y="1676400"/>
            <a:ext cx="464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lnSpc>
                <a:spcPct val="90000"/>
              </a:lnSpc>
              <a:spcBef>
                <a:spcPct val="20000"/>
              </a:spcBef>
            </a:pPr>
            <a:r>
              <a:rPr lang="en-US" sz="2800">
                <a:latin typeface="Cambria" pitchFamily="18" charset="0"/>
              </a:rPr>
              <a:t>Follow emergency procedures</a:t>
            </a:r>
          </a:p>
          <a:p>
            <a:pPr algn="l">
              <a:lnSpc>
                <a:spcPct val="90000"/>
              </a:lnSpc>
              <a:spcBef>
                <a:spcPct val="20000"/>
              </a:spcBef>
            </a:pPr>
            <a:endParaRPr lang="en-US" sz="2800"/>
          </a:p>
          <a:p>
            <a:pPr algn="l">
              <a:lnSpc>
                <a:spcPct val="90000"/>
              </a:lnSpc>
              <a:spcBef>
                <a:spcPct val="20000"/>
              </a:spcBef>
            </a:pPr>
            <a:r>
              <a:rPr lang="en-US" sz="2800">
                <a:solidFill>
                  <a:srgbClr val="C0C0C0"/>
                </a:solidFill>
              </a:rPr>
              <a:t>Disable machine</a:t>
            </a:r>
            <a:r>
              <a:rPr lang="en-US" sz="2800"/>
              <a:t/>
            </a:r>
            <a:br>
              <a:rPr lang="en-US" sz="2800"/>
            </a:br>
            <a:r>
              <a:rPr lang="en-US" sz="2400" b="0">
                <a:solidFill>
                  <a:srgbClr val="0066FF"/>
                </a:solidFill>
              </a:rPr>
              <a:t>Turn off, unplug, and post sign</a:t>
            </a:r>
            <a:endParaRPr lang="en-US" sz="2400"/>
          </a:p>
          <a:p>
            <a:pPr algn="l">
              <a:lnSpc>
                <a:spcPct val="90000"/>
              </a:lnSpc>
              <a:spcBef>
                <a:spcPct val="20000"/>
              </a:spcBef>
            </a:pPr>
            <a:endParaRPr lang="en-US" sz="2800"/>
          </a:p>
          <a:p>
            <a:pPr algn="l">
              <a:lnSpc>
                <a:spcPct val="90000"/>
              </a:lnSpc>
              <a:spcBef>
                <a:spcPct val="20000"/>
              </a:spcBef>
            </a:pPr>
            <a:r>
              <a:rPr lang="en-US" sz="2800">
                <a:solidFill>
                  <a:srgbClr val="C0C0C0"/>
                </a:solidFill>
              </a:rPr>
              <a:t>Seek medical attention</a:t>
            </a:r>
            <a:r>
              <a:rPr lang="en-US" sz="2800"/>
              <a:t/>
            </a:r>
            <a:br>
              <a:rPr lang="en-US" sz="2800"/>
            </a:br>
            <a:r>
              <a:rPr lang="en-US" sz="2400">
                <a:solidFill>
                  <a:srgbClr val="0066FF"/>
                </a:solidFill>
              </a:rPr>
              <a:t>Treat</a:t>
            </a:r>
            <a:r>
              <a:rPr lang="en-US" sz="2400" b="0">
                <a:solidFill>
                  <a:srgbClr val="0066FF"/>
                </a:solidFill>
              </a:rPr>
              <a:t> minor skin damage with first aid OR </a:t>
            </a:r>
            <a:r>
              <a:rPr lang="en-US" sz="2400">
                <a:solidFill>
                  <a:srgbClr val="0066FF"/>
                </a:solidFill>
              </a:rPr>
              <a:t>transport</a:t>
            </a:r>
            <a:r>
              <a:rPr lang="en-US" sz="2400" b="0">
                <a:solidFill>
                  <a:srgbClr val="0066FF"/>
                </a:solidFill>
              </a:rPr>
              <a:t> major skin or any eye injuries to medical facility</a:t>
            </a:r>
          </a:p>
        </p:txBody>
      </p:sp>
      <p:pic>
        <p:nvPicPr>
          <p:cNvPr id="166923" name="Picture 11" descr="xid13013341_unplugged_man"/>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838200" y="2057400"/>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66921" name="Picture 9" descr="Power Button States On Off Clip Art"/>
          <p:cNvPicPr>
            <a:picLocks noChangeAspect="1" noChangeArrowheads="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28600" y="1676400"/>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66925" name="Picture 13" descr="ac-mdt126"/>
          <p:cNvPicPr>
            <a:picLocks noChangeAspect="1" noChangeArrowheads="1"/>
          </p:cNvPicPr>
          <p:nvPr>
            <p:custDataLst>
              <p:tags r:id="rId5"/>
            </p:custDataLst>
          </p:nvPr>
        </p:nvPicPr>
        <p:blipFill>
          <a:blip r:embed="rId12" cstate="print">
            <a:extLst>
              <a:ext uri="{28A0092B-C50C-407E-A947-70E740481C1C}">
                <a14:useLocalDpi xmlns:a14="http://schemas.microsoft.com/office/drawing/2010/main" val="0"/>
              </a:ext>
            </a:extLst>
          </a:blip>
          <a:srcRect l="22551"/>
          <a:stretch>
            <a:fillRect/>
          </a:stretch>
        </p:blipFill>
        <p:spPr bwMode="auto">
          <a:xfrm>
            <a:off x="2590800" y="1447800"/>
            <a:ext cx="143192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66929" name="Picture 17" descr="nm_first_aid_kit_081230_main"/>
          <p:cNvPicPr>
            <a:picLocks noChangeAspect="1" noChangeArrowheads="1"/>
          </p:cNvPicPr>
          <p:nvPr>
            <p:custDataLst>
              <p:tags r:id="rId6"/>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76200" y="4724400"/>
            <a:ext cx="1600200" cy="1200150"/>
          </a:xfrm>
          <a:prstGeom prst="rect">
            <a:avLst/>
          </a:prstGeom>
          <a:noFill/>
          <a:extLst>
            <a:ext uri="{909E8E84-426E-40DD-AFC4-6F175D3DCCD1}">
              <a14:hiddenFill xmlns:a14="http://schemas.microsoft.com/office/drawing/2010/main">
                <a:solidFill>
                  <a:srgbClr val="FFFFFF"/>
                </a:solidFill>
              </a14:hiddenFill>
            </a:ext>
          </a:extLst>
        </p:spPr>
      </p:pic>
      <p:sp>
        <p:nvSpPr>
          <p:cNvPr id="166952"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5F57689F-B8B0-404F-8064-FBEE867A12DD}" type="slidenum">
              <a:rPr lang="en-US" altLang="en-US" sz="1600" b="0">
                <a:solidFill>
                  <a:srgbClr val="3366FF"/>
                </a:solidFill>
                <a:latin typeface="Cambria" pitchFamily="18" charset="0"/>
              </a:rPr>
              <a:pPr algn="r"/>
              <a:t>28</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85" name="Picture 41" descr="question-mark"/>
          <p:cNvPicPr>
            <a:picLocks noChangeAspect="1" noChangeArrowheads="1"/>
          </p:cNvPicPr>
          <p:nvPr>
            <p:custDataLst>
              <p:tags r:id="rId2"/>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3733800" y="3641725"/>
            <a:ext cx="1828800" cy="1692275"/>
          </a:xfrm>
          <a:prstGeom prst="rect">
            <a:avLst/>
          </a:prstGeom>
          <a:noFill/>
          <a:extLst>
            <a:ext uri="{909E8E84-426E-40DD-AFC4-6F175D3DCCD1}">
              <a14:hiddenFill xmlns:a14="http://schemas.microsoft.com/office/drawing/2010/main">
                <a:solidFill>
                  <a:srgbClr val="FFFFFF"/>
                </a:solidFill>
              </a14:hiddenFill>
            </a:ext>
          </a:extLst>
        </p:spPr>
      </p:pic>
      <p:sp>
        <p:nvSpPr>
          <p:cNvPr id="185346" name="Rectangle 2"/>
          <p:cNvSpPr>
            <a:spLocks noGrp="1" noChangeArrowheads="1"/>
          </p:cNvSpPr>
          <p:nvPr>
            <p:ph type="title"/>
          </p:nvPr>
        </p:nvSpPr>
        <p:spPr/>
        <p:txBody>
          <a:bodyPr/>
          <a:lstStyle/>
          <a:p>
            <a:r>
              <a:rPr lang="en-US" dirty="0">
                <a:latin typeface="Calibri" panose="020F0502020204030204" pitchFamily="34" charset="0"/>
              </a:rPr>
              <a:t>Non-Beam Hazards</a:t>
            </a:r>
          </a:p>
        </p:txBody>
      </p:sp>
      <p:pic>
        <p:nvPicPr>
          <p:cNvPr id="185362" name="Picture 18" descr="12392045015k298L">
            <a:hlinkClick r:id="rId14" action="ppaction://hlinksldjump"/>
          </p:cNvPr>
          <p:cNvPicPr>
            <a:picLocks noChangeAspect="1" noChangeArrowheads="1"/>
          </p:cNvPicPr>
          <p:nvPr>
            <p:custDataLst>
              <p:tags r:id="rId3"/>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4114800" y="2362200"/>
            <a:ext cx="1143000" cy="9906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85364" name="Picture 20" descr="1126463522GoTWwW">
            <a:hlinkClick r:id="rId16" action="ppaction://hlinksldjump"/>
          </p:cNvPr>
          <p:cNvPicPr>
            <a:picLocks noChangeAspect="1" noChangeArrowheads="1"/>
          </p:cNvPicPr>
          <p:nvPr>
            <p:custDataLst>
              <p:tags r:id="rId4"/>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2286000" y="3840163"/>
            <a:ext cx="1143000" cy="100012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85366" name="Picture 22" descr="117157329419dOiV">
            <a:hlinkClick r:id="rId16" action="ppaction://hlinksldjump"/>
          </p:cNvPr>
          <p:cNvPicPr>
            <a:picLocks noChangeAspect="1" noChangeArrowheads="1"/>
          </p:cNvPicPr>
          <p:nvPr>
            <p:custDataLst>
              <p:tags r:id="rId5"/>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5867400" y="2362200"/>
            <a:ext cx="1143000" cy="10668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85367" name="Picture 23" descr="1249470280lKTNjI">
            <a:hlinkClick r:id="rId16" action="ppaction://hlinksldjump"/>
          </p:cNvPr>
          <p:cNvPicPr>
            <a:picLocks noChangeAspect="1" noChangeArrowheads="1"/>
          </p:cNvPicPr>
          <p:nvPr>
            <p:custDataLst>
              <p:tags r:id="rId6"/>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5867400" y="3810000"/>
            <a:ext cx="1219200" cy="105727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85368" name="Text Box 24"/>
          <p:cNvSpPr txBox="1">
            <a:spLocks noChangeArrowheads="1"/>
          </p:cNvSpPr>
          <p:nvPr/>
        </p:nvSpPr>
        <p:spPr bwMode="auto">
          <a:xfrm>
            <a:off x="4114800" y="3352800"/>
            <a:ext cx="121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latin typeface="Cambria" pitchFamily="18" charset="0"/>
              </a:rPr>
              <a:t>Electrical</a:t>
            </a:r>
          </a:p>
        </p:txBody>
      </p:sp>
      <p:sp>
        <p:nvSpPr>
          <p:cNvPr id="185369" name="Text Box 25"/>
          <p:cNvSpPr txBox="1">
            <a:spLocks noChangeArrowheads="1"/>
          </p:cNvSpPr>
          <p:nvPr/>
        </p:nvSpPr>
        <p:spPr bwMode="auto">
          <a:xfrm>
            <a:off x="2133600" y="4768850"/>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latin typeface="Cambria" pitchFamily="18" charset="0"/>
              </a:rPr>
              <a:t>Chemicals</a:t>
            </a:r>
          </a:p>
        </p:txBody>
      </p:sp>
      <p:sp>
        <p:nvSpPr>
          <p:cNvPr id="185370" name="Text Box 26"/>
          <p:cNvSpPr txBox="1">
            <a:spLocks noChangeArrowheads="1"/>
          </p:cNvSpPr>
          <p:nvPr/>
        </p:nvSpPr>
        <p:spPr bwMode="auto">
          <a:xfrm>
            <a:off x="1905000" y="6224588"/>
            <a:ext cx="190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latin typeface="Cambria" pitchFamily="18" charset="0"/>
              </a:rPr>
              <a:t>Housekeeping</a:t>
            </a:r>
          </a:p>
        </p:txBody>
      </p:sp>
      <p:pic>
        <p:nvPicPr>
          <p:cNvPr id="185371" name="Picture 27" descr="1237599200g234Hg">
            <a:hlinkClick r:id="rId16" action="ppaction://hlinksldjump"/>
          </p:cNvPr>
          <p:cNvPicPr>
            <a:picLocks noChangeAspect="1" noChangeArrowheads="1"/>
          </p:cNvPicPr>
          <p:nvPr>
            <p:custDataLst>
              <p:tags r:id="rId7"/>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2362200" y="5257800"/>
            <a:ext cx="1066800" cy="98742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85374" name="Text Box 30"/>
          <p:cNvSpPr txBox="1">
            <a:spLocks noChangeArrowheads="1"/>
          </p:cNvSpPr>
          <p:nvPr/>
        </p:nvSpPr>
        <p:spPr bwMode="auto">
          <a:xfrm>
            <a:off x="5638800" y="4819650"/>
            <a:ext cx="160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latin typeface="Cambria" pitchFamily="18" charset="0"/>
              </a:rPr>
              <a:t>Fire</a:t>
            </a:r>
          </a:p>
        </p:txBody>
      </p:sp>
      <p:sp>
        <p:nvSpPr>
          <p:cNvPr id="185375" name="Text Box 31"/>
          <p:cNvSpPr txBox="1">
            <a:spLocks noChangeArrowheads="1"/>
          </p:cNvSpPr>
          <p:nvPr/>
        </p:nvSpPr>
        <p:spPr bwMode="auto">
          <a:xfrm>
            <a:off x="5638800" y="3352800"/>
            <a:ext cx="160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latin typeface="Cambria" pitchFamily="18" charset="0"/>
              </a:rPr>
              <a:t>Cryogens</a:t>
            </a:r>
          </a:p>
        </p:txBody>
      </p:sp>
      <p:pic>
        <p:nvPicPr>
          <p:cNvPr id="185376" name="Picture 32" descr="noise-hazard-ear-protection-required_design">
            <a:hlinkClick r:id="rId16" action="ppaction://hlinksldjump"/>
          </p:cNvPr>
          <p:cNvPicPr>
            <a:picLocks noChangeAspect="1" noChangeArrowheads="1"/>
          </p:cNvPicPr>
          <p:nvPr>
            <p:custDataLst>
              <p:tags r:id="rId8"/>
            </p:custDataLst>
          </p:nvPr>
        </p:nvPicPr>
        <p:blipFill>
          <a:blip r:embed="rId21" cstate="print">
            <a:extLst>
              <a:ext uri="{28A0092B-C50C-407E-A947-70E740481C1C}">
                <a14:useLocalDpi xmlns:a14="http://schemas.microsoft.com/office/drawing/2010/main" val="0"/>
              </a:ext>
            </a:extLst>
          </a:blip>
          <a:srcRect t="5394" b="10786"/>
          <a:stretch>
            <a:fillRect/>
          </a:stretch>
        </p:blipFill>
        <p:spPr bwMode="auto">
          <a:xfrm>
            <a:off x="4114800" y="5257800"/>
            <a:ext cx="1219200" cy="1020763"/>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85377" name="Text Box 33"/>
          <p:cNvSpPr txBox="1">
            <a:spLocks noChangeArrowheads="1"/>
          </p:cNvSpPr>
          <p:nvPr/>
        </p:nvSpPr>
        <p:spPr bwMode="auto">
          <a:xfrm>
            <a:off x="3962400" y="6248400"/>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latin typeface="Cambria" pitchFamily="18" charset="0"/>
              </a:rPr>
              <a:t>Noise</a:t>
            </a:r>
          </a:p>
        </p:txBody>
      </p:sp>
      <p:pic>
        <p:nvPicPr>
          <p:cNvPr id="185378" name="Picture 34" descr="ANd9GcS8n5idBtL1FWJQmIia9hqn1og-9O0q-Jdx8a99gEymcdmtL7NB">
            <a:hlinkClick r:id="rId16" action="ppaction://hlinksldjump"/>
          </p:cNvPr>
          <p:cNvPicPr>
            <a:picLocks noChangeAspect="1" noChangeArrowheads="1"/>
          </p:cNvPicPr>
          <p:nvPr>
            <p:custDataLst>
              <p:tags r:id="rId9"/>
            </p:custDataLst>
          </p:nvPr>
        </p:nvPicPr>
        <p:blipFill>
          <a:blip r:embed="rId22" cstate="print">
            <a:extLst>
              <a:ext uri="{28A0092B-C50C-407E-A947-70E740481C1C}">
                <a14:useLocalDpi xmlns:a14="http://schemas.microsoft.com/office/drawing/2010/main" val="0"/>
              </a:ext>
            </a:extLst>
          </a:blip>
          <a:srcRect l="4068" t="10213" r="20338" b="5107"/>
          <a:stretch>
            <a:fillRect/>
          </a:stretch>
        </p:blipFill>
        <p:spPr bwMode="auto">
          <a:xfrm>
            <a:off x="5943600" y="5257800"/>
            <a:ext cx="1154113" cy="1030288"/>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85379" name="Text Box 35"/>
          <p:cNvSpPr txBox="1">
            <a:spLocks noChangeArrowheads="1"/>
          </p:cNvSpPr>
          <p:nvPr/>
        </p:nvSpPr>
        <p:spPr bwMode="auto">
          <a:xfrm>
            <a:off x="5715000" y="6248400"/>
            <a:ext cx="160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latin typeface="Cambria" pitchFamily="18" charset="0"/>
              </a:rPr>
              <a:t>Pressure</a:t>
            </a:r>
          </a:p>
        </p:txBody>
      </p:sp>
      <p:sp>
        <p:nvSpPr>
          <p:cNvPr id="800774" name="Text Box 4"/>
          <p:cNvSpPr txBox="1">
            <a:spLocks noChangeArrowheads="1"/>
          </p:cNvSpPr>
          <p:nvPr/>
        </p:nvSpPr>
        <p:spPr bwMode="auto">
          <a:xfrm>
            <a:off x="0" y="1600200"/>
            <a:ext cx="9144000" cy="519113"/>
          </a:xfrm>
          <a:prstGeom prst="rect">
            <a:avLst/>
          </a:prstGeom>
          <a:noFill/>
          <a:ln>
            <a:noFill/>
          </a:ln>
          <a:extLst>
            <a:ext uri="{909E8E84-426E-40DD-AFC4-6F175D3DCCD1}">
              <a14:hiddenFill xmlns:a14="http://schemas.microsoft.com/office/drawing/2010/main">
                <a:solidFill>
                  <a:srgbClr val="000099">
                    <a:alpha val="8000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 indent="-3175"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spcBef>
                <a:spcPct val="50000"/>
              </a:spcBef>
            </a:pPr>
            <a:r>
              <a:rPr lang="en-US" sz="2800" dirty="0">
                <a:solidFill>
                  <a:srgbClr val="3366CC"/>
                </a:solidFill>
                <a:latin typeface="Calibri" panose="020F0502020204030204" pitchFamily="34" charset="0"/>
              </a:rPr>
              <a:t>What is the leading cause of death related to lasers?</a:t>
            </a:r>
          </a:p>
        </p:txBody>
      </p:sp>
      <p:sp>
        <p:nvSpPr>
          <p:cNvPr id="185381" name="PPTShape_0"/>
          <p:cNvSpPr>
            <a:spLocks noChangeArrowheads="1"/>
          </p:cNvSpPr>
          <p:nvPr/>
        </p:nvSpPr>
        <p:spPr bwMode="auto">
          <a:xfrm>
            <a:off x="0" y="8382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spcBef>
                <a:spcPct val="0"/>
              </a:spcBef>
            </a:pPr>
            <a:r>
              <a:rPr lang="en-US" sz="2700" dirty="0">
                <a:solidFill>
                  <a:srgbClr val="0066CC"/>
                </a:solidFill>
              </a:rPr>
              <a:t>What do you think?</a:t>
            </a:r>
          </a:p>
        </p:txBody>
      </p:sp>
      <p:pic>
        <p:nvPicPr>
          <p:cNvPr id="185382" name="Picture 38" descr="12511201530Ru98H">
            <a:hlinkClick r:id="rId16" action="ppaction://hlinksldjump"/>
          </p:cNvPr>
          <p:cNvPicPr>
            <a:picLocks noChangeAspect="1" noChangeArrowheads="1"/>
          </p:cNvPicPr>
          <p:nvPr>
            <p:custDataLst>
              <p:tags r:id="rId10"/>
            </p:custDataLst>
          </p:nvPr>
        </p:nvPicPr>
        <p:blipFill>
          <a:blip r:embed="rId23" cstate="print">
            <a:extLst>
              <a:ext uri="{28A0092B-C50C-407E-A947-70E740481C1C}">
                <a14:useLocalDpi xmlns:a14="http://schemas.microsoft.com/office/drawing/2010/main" val="0"/>
              </a:ext>
            </a:extLst>
          </a:blip>
          <a:srcRect t="1250"/>
          <a:stretch>
            <a:fillRect/>
          </a:stretch>
        </p:blipFill>
        <p:spPr bwMode="auto">
          <a:xfrm>
            <a:off x="2362200" y="2362200"/>
            <a:ext cx="1066800" cy="982663"/>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85383" name="Text Box 39"/>
          <p:cNvSpPr txBox="1">
            <a:spLocks noChangeArrowheads="1"/>
          </p:cNvSpPr>
          <p:nvPr/>
        </p:nvSpPr>
        <p:spPr bwMode="auto">
          <a:xfrm>
            <a:off x="2209800" y="3321050"/>
            <a:ext cx="121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latin typeface="Cambria" pitchFamily="18" charset="0"/>
              </a:rPr>
              <a:t>Burns</a:t>
            </a:r>
          </a:p>
        </p:txBody>
      </p:sp>
      <p:sp>
        <p:nvSpPr>
          <p:cNvPr id="185414"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5A9695B9-DA99-4FE5-B07C-3D94743FB41E}" type="slidenum">
              <a:rPr lang="en-US" altLang="en-US" sz="1600" b="0">
                <a:solidFill>
                  <a:srgbClr val="3366FF"/>
                </a:solidFill>
                <a:latin typeface="Cambria" pitchFamily="18" charset="0"/>
              </a:rPr>
              <a:pPr algn="r"/>
              <a:t>29</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5DF88B7E-0AA4-453B-844A-62CF1CA36B18}" type="slidenum">
              <a:rPr lang="en-US" altLang="en-US" sz="1600" b="0">
                <a:solidFill>
                  <a:srgbClr val="3366FF"/>
                </a:solidFill>
                <a:latin typeface="Cambria" pitchFamily="18" charset="0"/>
              </a:rPr>
              <a:pPr algn="r"/>
              <a:t>3</a:t>
            </a:fld>
            <a:endParaRPr lang="en-US" altLang="en-US" sz="1600" b="0">
              <a:solidFill>
                <a:srgbClr val="3366FF"/>
              </a:solidFill>
              <a:latin typeface="Cambria" pitchFamily="18" charset="0"/>
            </a:endParaRPr>
          </a:p>
        </p:txBody>
      </p:sp>
      <p:sp>
        <p:nvSpPr>
          <p:cNvPr id="2" name="Rectangle 3"/>
          <p:cNvSpPr>
            <a:spLocks noGrp="1" noChangeArrowheads="1"/>
          </p:cNvSpPr>
          <p:nvPr>
            <p:ph type="body" idx="4294967295"/>
          </p:nvPr>
        </p:nvSpPr>
        <p:spPr>
          <a:xfrm>
            <a:off x="268288" y="1652337"/>
            <a:ext cx="3313112" cy="3834063"/>
          </a:xfrm>
          <a:gradFill rotWithShape="1">
            <a:gsLst>
              <a:gs pos="0">
                <a:srgbClr val="CCFFCC">
                  <a:alpha val="60001"/>
                </a:srgbClr>
              </a:gs>
              <a:gs pos="100000">
                <a:srgbClr val="FFFFFF">
                  <a:alpha val="0"/>
                </a:srgbClr>
              </a:gs>
            </a:gsLst>
            <a:lin ang="0" scaled="1"/>
          </a:gradFill>
        </p:spPr>
        <p:txBody>
          <a:bodyPr/>
          <a:lstStyle/>
          <a:p>
            <a:pPr marL="0" indent="0">
              <a:buNone/>
            </a:pPr>
            <a:r>
              <a:rPr lang="en-US" sz="3600" b="1" dirty="0">
                <a:solidFill>
                  <a:srgbClr val="FF0000"/>
                </a:solidFill>
                <a:latin typeface="Calibri" panose="020F0502020204030204" pitchFamily="34" charset="0"/>
              </a:rPr>
              <a:t>L</a:t>
            </a:r>
            <a:r>
              <a:rPr lang="en-US" sz="3600" dirty="0">
                <a:latin typeface="Calibri" panose="020F0502020204030204" pitchFamily="34" charset="0"/>
              </a:rPr>
              <a:t>ight</a:t>
            </a:r>
          </a:p>
          <a:p>
            <a:pPr marL="0" indent="0">
              <a:buNone/>
            </a:pPr>
            <a:r>
              <a:rPr lang="en-US" sz="3600" b="1" dirty="0">
                <a:solidFill>
                  <a:srgbClr val="FF0000"/>
                </a:solidFill>
                <a:latin typeface="Calibri" panose="020F0502020204030204" pitchFamily="34" charset="0"/>
              </a:rPr>
              <a:t>A</a:t>
            </a:r>
            <a:r>
              <a:rPr lang="en-US" sz="3600" dirty="0">
                <a:latin typeface="Calibri" panose="020F0502020204030204" pitchFamily="34" charset="0"/>
              </a:rPr>
              <a:t>mplification by</a:t>
            </a:r>
          </a:p>
          <a:p>
            <a:pPr marL="0" indent="0">
              <a:buNone/>
            </a:pPr>
            <a:r>
              <a:rPr lang="en-US" sz="3600" b="1" dirty="0">
                <a:solidFill>
                  <a:srgbClr val="FF0000"/>
                </a:solidFill>
                <a:latin typeface="Calibri" panose="020F0502020204030204" pitchFamily="34" charset="0"/>
              </a:rPr>
              <a:t>S</a:t>
            </a:r>
            <a:r>
              <a:rPr lang="en-US" sz="3600" dirty="0">
                <a:latin typeface="Calibri" panose="020F0502020204030204" pitchFamily="34" charset="0"/>
              </a:rPr>
              <a:t>timulated</a:t>
            </a:r>
          </a:p>
          <a:p>
            <a:pPr marL="0" indent="0">
              <a:buNone/>
            </a:pPr>
            <a:r>
              <a:rPr lang="en-US" sz="3600" b="1" dirty="0">
                <a:solidFill>
                  <a:srgbClr val="FF0000"/>
                </a:solidFill>
                <a:latin typeface="Calibri" panose="020F0502020204030204" pitchFamily="34" charset="0"/>
              </a:rPr>
              <a:t>E</a:t>
            </a:r>
            <a:r>
              <a:rPr lang="en-US" sz="3600" dirty="0">
                <a:latin typeface="Calibri" panose="020F0502020204030204" pitchFamily="34" charset="0"/>
              </a:rPr>
              <a:t>mission of</a:t>
            </a:r>
          </a:p>
          <a:p>
            <a:pPr marL="0" indent="0">
              <a:buNone/>
            </a:pPr>
            <a:r>
              <a:rPr lang="en-US" sz="3600" b="1" dirty="0" smtClean="0">
                <a:solidFill>
                  <a:srgbClr val="FF0000"/>
                </a:solidFill>
                <a:latin typeface="Calibri" panose="020F0502020204030204" pitchFamily="34" charset="0"/>
              </a:rPr>
              <a:t>R</a:t>
            </a:r>
            <a:r>
              <a:rPr lang="en-US" sz="3600" dirty="0" smtClean="0">
                <a:latin typeface="Calibri" panose="020F0502020204030204" pitchFamily="34" charset="0"/>
              </a:rPr>
              <a:t>adiation</a:t>
            </a:r>
          </a:p>
          <a:p>
            <a:pPr marL="0" indent="0">
              <a:buNone/>
            </a:pPr>
            <a:endParaRPr lang="en-US" b="1" dirty="0">
              <a:latin typeface="Cambria" pitchFamily="18" charset="0"/>
            </a:endParaRPr>
          </a:p>
        </p:txBody>
      </p:sp>
      <p:sp>
        <p:nvSpPr>
          <p:cNvPr id="91141" name="Rectangle 2"/>
          <p:cNvSpPr>
            <a:spLocks noGrp="1" noChangeArrowheads="1"/>
          </p:cNvSpPr>
          <p:nvPr>
            <p:ph type="title" idx="4294967295"/>
          </p:nvPr>
        </p:nvSpPr>
        <p:spPr>
          <a:xfrm>
            <a:off x="304800" y="685800"/>
            <a:ext cx="7924800" cy="762000"/>
          </a:xfrm>
        </p:spPr>
        <p:txBody>
          <a:bodyPr/>
          <a:lstStyle/>
          <a:p>
            <a:r>
              <a:rPr lang="en-US" b="1" dirty="0">
                <a:latin typeface="Calibri" panose="020F0502020204030204" pitchFamily="34" charset="0"/>
              </a:rPr>
              <a:t>What is a Laser?</a:t>
            </a:r>
          </a:p>
        </p:txBody>
      </p:sp>
      <p:pic>
        <p:nvPicPr>
          <p:cNvPr id="2355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264563"/>
            <a:ext cx="2816225" cy="247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980113" y="1378362"/>
            <a:ext cx="3163887" cy="4247317"/>
          </a:xfrm>
          <a:prstGeom prst="rect">
            <a:avLst/>
          </a:prstGeom>
          <a:noFill/>
        </p:spPr>
        <p:txBody>
          <a:bodyPr wrap="square" rtlCol="0">
            <a:spAutoFit/>
          </a:bodyPr>
          <a:lstStyle/>
          <a:p>
            <a:pPr algn="l"/>
            <a:r>
              <a:rPr lang="en-US" sz="3600" dirty="0">
                <a:solidFill>
                  <a:srgbClr val="FF0000"/>
                </a:solidFill>
              </a:rPr>
              <a:t>Lasers</a:t>
            </a:r>
          </a:p>
          <a:p>
            <a:pPr algn="l"/>
            <a:r>
              <a:rPr lang="en-US" sz="3600" b="0" dirty="0"/>
              <a:t>Intense light that can cause tissue damage, burns, and damage to the eye and skin.</a:t>
            </a:r>
          </a:p>
        </p:txBody>
      </p:sp>
    </p:spTree>
    <p:custDataLst>
      <p:tags r:id="rId1"/>
    </p:custDataLst>
    <p:extLst>
      <p:ext uri="{BB962C8B-B14F-4D97-AF65-F5344CB8AC3E}">
        <p14:creationId xmlns:p14="http://schemas.microsoft.com/office/powerpoint/2010/main" val="2121784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4" name="Text Box 4"/>
          <p:cNvSpPr txBox="1">
            <a:spLocks noChangeArrowheads="1"/>
          </p:cNvSpPr>
          <p:nvPr/>
        </p:nvSpPr>
        <p:spPr bwMode="auto">
          <a:xfrm>
            <a:off x="76200" y="628507"/>
            <a:ext cx="9144000" cy="1384995"/>
          </a:xfrm>
          <a:prstGeom prst="rect">
            <a:avLst/>
          </a:prstGeom>
          <a:noFill/>
          <a:ln>
            <a:noFill/>
          </a:ln>
          <a:extLst>
            <a:ext uri="{909E8E84-426E-40DD-AFC4-6F175D3DCCD1}">
              <a14:hiddenFill xmlns:a14="http://schemas.microsoft.com/office/drawing/2010/main">
                <a:solidFill>
                  <a:srgbClr val="000099">
                    <a:alpha val="8000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 indent="-3175"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spcBef>
                <a:spcPct val="50000"/>
              </a:spcBef>
            </a:pPr>
            <a:r>
              <a:rPr lang="en-US" sz="3600" b="0" dirty="0" smtClean="0">
                <a:solidFill>
                  <a:srgbClr val="0070C0"/>
                </a:solidFill>
                <a:latin typeface="Calibri" panose="020F0502020204030204" pitchFamily="34" charset="0"/>
              </a:rPr>
              <a:t>Non Beam Hazards</a:t>
            </a:r>
          </a:p>
          <a:p>
            <a:pPr algn="ctr">
              <a:spcBef>
                <a:spcPct val="50000"/>
              </a:spcBef>
            </a:pPr>
            <a:r>
              <a:rPr lang="en-US" sz="3200" b="0" dirty="0" smtClean="0">
                <a:latin typeface="Calibri" panose="020F0502020204030204" pitchFamily="34" charset="0"/>
              </a:rPr>
              <a:t>Prevent </a:t>
            </a:r>
            <a:r>
              <a:rPr lang="en-US" sz="3200" b="0" dirty="0">
                <a:latin typeface="Calibri" panose="020F0502020204030204" pitchFamily="34" charset="0"/>
              </a:rPr>
              <a:t>injuries and death related to electrical shock</a:t>
            </a:r>
          </a:p>
        </p:txBody>
      </p:sp>
      <p:pic>
        <p:nvPicPr>
          <p:cNvPr id="197657" name="Picture 25" descr="12392045015k298L"/>
          <p:cNvPicPr preferRelativeResize="0">
            <a:picLocks noChangeAspect="1" noChangeArrowheads="1"/>
          </p:cNvPicPr>
          <p:nvPr>
            <p:custDataLst>
              <p:tags r:id="rId2"/>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4114800" y="2362200"/>
            <a:ext cx="1143000" cy="990600"/>
          </a:xfrm>
          <a:prstGeom prst="rect">
            <a:avLst/>
          </a:prstGeom>
          <a:noFill/>
          <a:ln w="635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97658" name="Picture 26" descr="1126463522GoTWwW"/>
          <p:cNvPicPr preferRelativeResize="0">
            <a:picLocks noChangeAspect="1" noChangeArrowheads="1"/>
          </p:cNvPicPr>
          <p:nvPr>
            <p:custDataLst>
              <p:tags r:id="rId3"/>
            </p:custDataLst>
          </p:nvPr>
        </p:nvPicPr>
        <p:blipFill>
          <a:blip r:embed="rId13" cstate="print">
            <a:lum bright="70000"/>
            <a:grayscl/>
            <a:extLst>
              <a:ext uri="{28A0092B-C50C-407E-A947-70E740481C1C}">
                <a14:useLocalDpi xmlns:a14="http://schemas.microsoft.com/office/drawing/2010/main" val="0"/>
              </a:ext>
            </a:extLst>
          </a:blip>
          <a:srcRect/>
          <a:stretch>
            <a:fillRect/>
          </a:stretch>
        </p:blipFill>
        <p:spPr bwMode="auto">
          <a:xfrm>
            <a:off x="2286000" y="3810000"/>
            <a:ext cx="1143000" cy="1000125"/>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97659" name="Picture 27" descr="117157329419dOiV"/>
          <p:cNvPicPr preferRelativeResize="0">
            <a:picLocks noChangeAspect="1" noChangeArrowheads="1"/>
          </p:cNvPicPr>
          <p:nvPr>
            <p:custDataLst>
              <p:tags r:id="rId4"/>
            </p:custDataLst>
          </p:nvPr>
        </p:nvPicPr>
        <p:blipFill>
          <a:blip r:embed="rId14" cstate="print">
            <a:lum bright="40000"/>
            <a:grayscl/>
            <a:extLst>
              <a:ext uri="{28A0092B-C50C-407E-A947-70E740481C1C}">
                <a14:useLocalDpi xmlns:a14="http://schemas.microsoft.com/office/drawing/2010/main" val="0"/>
              </a:ext>
            </a:extLst>
          </a:blip>
          <a:srcRect/>
          <a:stretch>
            <a:fillRect/>
          </a:stretch>
        </p:blipFill>
        <p:spPr bwMode="auto">
          <a:xfrm>
            <a:off x="5867400" y="2362200"/>
            <a:ext cx="1143000" cy="1066800"/>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97660" name="Picture 28" descr="1249470280lKTNjI"/>
          <p:cNvPicPr preferRelativeResize="0">
            <a:picLocks noChangeAspect="1" noChangeArrowheads="1"/>
          </p:cNvPicPr>
          <p:nvPr>
            <p:custDataLst>
              <p:tags r:id="rId5"/>
            </p:custDataLst>
          </p:nvPr>
        </p:nvPicPr>
        <p:blipFill>
          <a:blip r:embed="rId15" cstate="print">
            <a:lum bright="70000"/>
            <a:grayscl/>
            <a:extLst>
              <a:ext uri="{28A0092B-C50C-407E-A947-70E740481C1C}">
                <a14:useLocalDpi xmlns:a14="http://schemas.microsoft.com/office/drawing/2010/main" val="0"/>
              </a:ext>
            </a:extLst>
          </a:blip>
          <a:srcRect/>
          <a:stretch>
            <a:fillRect/>
          </a:stretch>
        </p:blipFill>
        <p:spPr bwMode="auto">
          <a:xfrm>
            <a:off x="5867400" y="3810000"/>
            <a:ext cx="1219200" cy="1057275"/>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197661" name="Text Box 29"/>
          <p:cNvSpPr txBox="1">
            <a:spLocks noChangeArrowheads="1"/>
          </p:cNvSpPr>
          <p:nvPr/>
        </p:nvSpPr>
        <p:spPr bwMode="auto">
          <a:xfrm>
            <a:off x="4114800" y="3352800"/>
            <a:ext cx="121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CC3300"/>
                </a:solidFill>
                <a:latin typeface="Cambria" pitchFamily="18" charset="0"/>
              </a:rPr>
              <a:t>Electrical</a:t>
            </a:r>
          </a:p>
        </p:txBody>
      </p:sp>
      <p:sp>
        <p:nvSpPr>
          <p:cNvPr id="197662" name="Text Box 30"/>
          <p:cNvSpPr txBox="1">
            <a:spLocks noChangeArrowheads="1"/>
          </p:cNvSpPr>
          <p:nvPr/>
        </p:nvSpPr>
        <p:spPr bwMode="auto">
          <a:xfrm>
            <a:off x="2133600" y="4768850"/>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C0C0C0"/>
                </a:solidFill>
                <a:latin typeface="Cambria" pitchFamily="18" charset="0"/>
              </a:rPr>
              <a:t>Chemicals</a:t>
            </a:r>
          </a:p>
        </p:txBody>
      </p:sp>
      <p:sp>
        <p:nvSpPr>
          <p:cNvPr id="197663" name="Text Box 31"/>
          <p:cNvSpPr txBox="1">
            <a:spLocks noChangeArrowheads="1"/>
          </p:cNvSpPr>
          <p:nvPr/>
        </p:nvSpPr>
        <p:spPr bwMode="auto">
          <a:xfrm>
            <a:off x="1905000" y="6224588"/>
            <a:ext cx="190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C0C0C0"/>
                </a:solidFill>
                <a:latin typeface="Cambria" pitchFamily="18" charset="0"/>
              </a:rPr>
              <a:t>Housekeeping</a:t>
            </a:r>
          </a:p>
        </p:txBody>
      </p:sp>
      <p:pic>
        <p:nvPicPr>
          <p:cNvPr id="197664" name="Picture 32" descr="1237599200g234Hg"/>
          <p:cNvPicPr preferRelativeResize="0">
            <a:picLocks noChangeAspect="1" noChangeArrowheads="1"/>
          </p:cNvPicPr>
          <p:nvPr>
            <p:custDataLst>
              <p:tags r:id="rId6"/>
            </p:custDataLst>
          </p:nvPr>
        </p:nvPicPr>
        <p:blipFill>
          <a:blip r:embed="rId16" cstate="print">
            <a:lum bright="70000"/>
            <a:grayscl/>
            <a:extLst>
              <a:ext uri="{28A0092B-C50C-407E-A947-70E740481C1C}">
                <a14:useLocalDpi xmlns:a14="http://schemas.microsoft.com/office/drawing/2010/main" val="0"/>
              </a:ext>
            </a:extLst>
          </a:blip>
          <a:srcRect/>
          <a:stretch>
            <a:fillRect/>
          </a:stretch>
        </p:blipFill>
        <p:spPr bwMode="auto">
          <a:xfrm>
            <a:off x="2362200" y="5257800"/>
            <a:ext cx="1066800" cy="987425"/>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197665" name="Text Box 33"/>
          <p:cNvSpPr txBox="1">
            <a:spLocks noChangeArrowheads="1"/>
          </p:cNvSpPr>
          <p:nvPr/>
        </p:nvSpPr>
        <p:spPr bwMode="auto">
          <a:xfrm>
            <a:off x="5638800" y="4819650"/>
            <a:ext cx="160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C0C0C0"/>
                </a:solidFill>
                <a:latin typeface="Cambria" pitchFamily="18" charset="0"/>
              </a:rPr>
              <a:t>Fire</a:t>
            </a:r>
          </a:p>
        </p:txBody>
      </p:sp>
      <p:sp>
        <p:nvSpPr>
          <p:cNvPr id="197666" name="Text Box 34"/>
          <p:cNvSpPr txBox="1">
            <a:spLocks noChangeArrowheads="1"/>
          </p:cNvSpPr>
          <p:nvPr/>
        </p:nvSpPr>
        <p:spPr bwMode="auto">
          <a:xfrm>
            <a:off x="5638800" y="3352800"/>
            <a:ext cx="160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C0C0C0"/>
                </a:solidFill>
                <a:latin typeface="Cambria" pitchFamily="18" charset="0"/>
              </a:rPr>
              <a:t>Cryogens</a:t>
            </a:r>
          </a:p>
        </p:txBody>
      </p:sp>
      <p:pic>
        <p:nvPicPr>
          <p:cNvPr id="197667" name="Picture 35" descr="noise-hazard-ear-protection-required_design"/>
          <p:cNvPicPr preferRelativeResize="0">
            <a:picLocks noChangeAspect="1" noChangeArrowheads="1"/>
          </p:cNvPicPr>
          <p:nvPr>
            <p:custDataLst>
              <p:tags r:id="rId7"/>
            </p:custDataLst>
          </p:nvPr>
        </p:nvPicPr>
        <p:blipFill>
          <a:blip r:embed="rId17" cstate="print">
            <a:lum bright="70000"/>
            <a:grayscl/>
            <a:extLst>
              <a:ext uri="{28A0092B-C50C-407E-A947-70E740481C1C}">
                <a14:useLocalDpi xmlns:a14="http://schemas.microsoft.com/office/drawing/2010/main" val="0"/>
              </a:ext>
            </a:extLst>
          </a:blip>
          <a:srcRect t="5394" b="10786"/>
          <a:stretch>
            <a:fillRect/>
          </a:stretch>
        </p:blipFill>
        <p:spPr bwMode="auto">
          <a:xfrm>
            <a:off x="4114800" y="5257800"/>
            <a:ext cx="1219200" cy="1020763"/>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197668" name="Text Box 36"/>
          <p:cNvSpPr txBox="1">
            <a:spLocks noChangeArrowheads="1"/>
          </p:cNvSpPr>
          <p:nvPr/>
        </p:nvSpPr>
        <p:spPr bwMode="auto">
          <a:xfrm>
            <a:off x="3962400" y="6248400"/>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C0C0C0"/>
                </a:solidFill>
                <a:latin typeface="Cambria" pitchFamily="18" charset="0"/>
              </a:rPr>
              <a:t>Noise</a:t>
            </a:r>
          </a:p>
        </p:txBody>
      </p:sp>
      <p:pic>
        <p:nvPicPr>
          <p:cNvPr id="197669" name="Picture 37" descr="ANd9GcS8n5idBtL1FWJQmIia9hqn1og-9O0q-Jdx8a99gEymcdmtL7NB"/>
          <p:cNvPicPr preferRelativeResize="0">
            <a:picLocks noChangeAspect="1" noChangeArrowheads="1"/>
          </p:cNvPicPr>
          <p:nvPr>
            <p:custDataLst>
              <p:tags r:id="rId8"/>
            </p:custDataLst>
          </p:nvPr>
        </p:nvPicPr>
        <p:blipFill>
          <a:blip r:embed="rId18" cstate="print">
            <a:lum bright="40000"/>
            <a:grayscl/>
            <a:extLst>
              <a:ext uri="{28A0092B-C50C-407E-A947-70E740481C1C}">
                <a14:useLocalDpi xmlns:a14="http://schemas.microsoft.com/office/drawing/2010/main" val="0"/>
              </a:ext>
            </a:extLst>
          </a:blip>
          <a:srcRect l="4068" t="10213" r="20338" b="5107"/>
          <a:stretch>
            <a:fillRect/>
          </a:stretch>
        </p:blipFill>
        <p:spPr bwMode="auto">
          <a:xfrm>
            <a:off x="5943600" y="5257800"/>
            <a:ext cx="1154113" cy="1030288"/>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197670" name="Text Box 38"/>
          <p:cNvSpPr txBox="1">
            <a:spLocks noChangeArrowheads="1"/>
          </p:cNvSpPr>
          <p:nvPr/>
        </p:nvSpPr>
        <p:spPr bwMode="auto">
          <a:xfrm>
            <a:off x="5715000" y="6248400"/>
            <a:ext cx="160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C0C0C0"/>
                </a:solidFill>
                <a:latin typeface="Cambria" pitchFamily="18" charset="0"/>
              </a:rPr>
              <a:t>Pressure</a:t>
            </a:r>
          </a:p>
        </p:txBody>
      </p:sp>
      <p:pic>
        <p:nvPicPr>
          <p:cNvPr id="197671" name="Picture 39" descr="12511201530Ru98H"/>
          <p:cNvPicPr preferRelativeResize="0">
            <a:picLocks noChangeAspect="1" noChangeArrowheads="1"/>
          </p:cNvPicPr>
          <p:nvPr>
            <p:custDataLst>
              <p:tags r:id="rId9"/>
            </p:custDataLst>
          </p:nvPr>
        </p:nvPicPr>
        <p:blipFill>
          <a:blip r:embed="rId19" cstate="print">
            <a:lum bright="40000"/>
            <a:grayscl/>
            <a:extLst>
              <a:ext uri="{28A0092B-C50C-407E-A947-70E740481C1C}">
                <a14:useLocalDpi xmlns:a14="http://schemas.microsoft.com/office/drawing/2010/main" val="0"/>
              </a:ext>
            </a:extLst>
          </a:blip>
          <a:srcRect t="1250"/>
          <a:stretch>
            <a:fillRect/>
          </a:stretch>
        </p:blipFill>
        <p:spPr bwMode="auto">
          <a:xfrm>
            <a:off x="2362200" y="2362200"/>
            <a:ext cx="1066800" cy="982663"/>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197672" name="Text Box 40"/>
          <p:cNvSpPr txBox="1">
            <a:spLocks noChangeArrowheads="1"/>
          </p:cNvSpPr>
          <p:nvPr/>
        </p:nvSpPr>
        <p:spPr bwMode="auto">
          <a:xfrm>
            <a:off x="2209800" y="3321050"/>
            <a:ext cx="121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C0C0C0"/>
                </a:solidFill>
                <a:latin typeface="Cambria" pitchFamily="18" charset="0"/>
              </a:rPr>
              <a:t>Burns</a:t>
            </a:r>
          </a:p>
        </p:txBody>
      </p:sp>
      <p:sp>
        <p:nvSpPr>
          <p:cNvPr id="197703"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8E706537-2E28-489A-BE55-5C749F83EE02}" type="slidenum">
              <a:rPr lang="en-US" altLang="en-US" sz="1600" b="0">
                <a:solidFill>
                  <a:srgbClr val="3366FF"/>
                </a:solidFill>
                <a:latin typeface="Cambria" pitchFamily="18" charset="0"/>
              </a:rPr>
              <a:pPr algn="r"/>
              <a:t>30</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1" name="Picture 3" descr="12392045015k298L"/>
          <p:cNvPicPr preferRelativeResize="0">
            <a:picLocks noChangeAspect="1" noChangeArrowheads="1"/>
          </p:cNvPicPr>
          <p:nvPr>
            <p:custDataLst>
              <p:tags r:id="rId2"/>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4114800" y="2362200"/>
            <a:ext cx="1143000" cy="990600"/>
          </a:xfrm>
          <a:prstGeom prst="rect">
            <a:avLst/>
          </a:prstGeom>
          <a:noFill/>
          <a:ln w="127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01732" name="Picture 4" descr="1126463522GoTWwW"/>
          <p:cNvPicPr preferRelativeResize="0">
            <a:picLocks noChangeAspect="1" noChangeArrowheads="1"/>
          </p:cNvPicPr>
          <p:nvPr>
            <p:custDataLst>
              <p:tags r:id="rId3"/>
            </p:custDataLst>
          </p:nvPr>
        </p:nvPicPr>
        <p:blipFill>
          <a:blip r:embed="rId15" cstate="print">
            <a:lum bright="70000"/>
            <a:grayscl/>
            <a:extLst>
              <a:ext uri="{28A0092B-C50C-407E-A947-70E740481C1C}">
                <a14:useLocalDpi xmlns:a14="http://schemas.microsoft.com/office/drawing/2010/main" val="0"/>
              </a:ext>
            </a:extLst>
          </a:blip>
          <a:srcRect/>
          <a:stretch>
            <a:fillRect/>
          </a:stretch>
        </p:blipFill>
        <p:spPr bwMode="auto">
          <a:xfrm>
            <a:off x="2286000" y="3810000"/>
            <a:ext cx="1143000" cy="1000125"/>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201733" name="Picture 5" descr="117157329419dOiV"/>
          <p:cNvPicPr preferRelativeResize="0">
            <a:picLocks noChangeAspect="1" noChangeArrowheads="1"/>
          </p:cNvPicPr>
          <p:nvPr>
            <p:custDataLst>
              <p:tags r:id="rId4"/>
            </p:custDataLst>
          </p:nvPr>
        </p:nvPicPr>
        <p:blipFill>
          <a:blip r:embed="rId16" cstate="print">
            <a:lum bright="40000"/>
            <a:grayscl/>
            <a:extLst>
              <a:ext uri="{28A0092B-C50C-407E-A947-70E740481C1C}">
                <a14:useLocalDpi xmlns:a14="http://schemas.microsoft.com/office/drawing/2010/main" val="0"/>
              </a:ext>
            </a:extLst>
          </a:blip>
          <a:srcRect/>
          <a:stretch>
            <a:fillRect/>
          </a:stretch>
        </p:blipFill>
        <p:spPr bwMode="auto">
          <a:xfrm>
            <a:off x="5867400" y="2362200"/>
            <a:ext cx="1143000" cy="1066800"/>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201734" name="Picture 6" descr="1249470280lKTNjI"/>
          <p:cNvPicPr preferRelativeResize="0">
            <a:picLocks noChangeAspect="1" noChangeArrowheads="1"/>
          </p:cNvPicPr>
          <p:nvPr>
            <p:custDataLst>
              <p:tags r:id="rId5"/>
            </p:custDataLst>
          </p:nvPr>
        </p:nvPicPr>
        <p:blipFill>
          <a:blip r:embed="rId17" cstate="print">
            <a:lum bright="70000"/>
            <a:grayscl/>
            <a:extLst>
              <a:ext uri="{28A0092B-C50C-407E-A947-70E740481C1C}">
                <a14:useLocalDpi xmlns:a14="http://schemas.microsoft.com/office/drawing/2010/main" val="0"/>
              </a:ext>
            </a:extLst>
          </a:blip>
          <a:srcRect/>
          <a:stretch>
            <a:fillRect/>
          </a:stretch>
        </p:blipFill>
        <p:spPr bwMode="auto">
          <a:xfrm>
            <a:off x="5867400" y="3810000"/>
            <a:ext cx="1219200" cy="1057275"/>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201735" name="Text Box 7"/>
          <p:cNvSpPr txBox="1">
            <a:spLocks noChangeArrowheads="1"/>
          </p:cNvSpPr>
          <p:nvPr/>
        </p:nvSpPr>
        <p:spPr bwMode="auto">
          <a:xfrm>
            <a:off x="4114800" y="3352800"/>
            <a:ext cx="121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latin typeface="Cambria" pitchFamily="18" charset="0"/>
              </a:rPr>
              <a:t>Electrical</a:t>
            </a:r>
          </a:p>
        </p:txBody>
      </p:sp>
      <p:sp>
        <p:nvSpPr>
          <p:cNvPr id="201736" name="Text Box 8"/>
          <p:cNvSpPr txBox="1">
            <a:spLocks noChangeArrowheads="1"/>
          </p:cNvSpPr>
          <p:nvPr/>
        </p:nvSpPr>
        <p:spPr bwMode="auto">
          <a:xfrm>
            <a:off x="2133600" y="4768850"/>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C0C0C0"/>
                </a:solidFill>
                <a:latin typeface="Cambria" pitchFamily="18" charset="0"/>
              </a:rPr>
              <a:t>Chemicals</a:t>
            </a:r>
          </a:p>
        </p:txBody>
      </p:sp>
      <p:sp>
        <p:nvSpPr>
          <p:cNvPr id="201737" name="Text Box 9"/>
          <p:cNvSpPr txBox="1">
            <a:spLocks noChangeArrowheads="1"/>
          </p:cNvSpPr>
          <p:nvPr/>
        </p:nvSpPr>
        <p:spPr bwMode="auto">
          <a:xfrm>
            <a:off x="1905000" y="6224588"/>
            <a:ext cx="190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C0C0C0"/>
                </a:solidFill>
                <a:latin typeface="Cambria" pitchFamily="18" charset="0"/>
              </a:rPr>
              <a:t>Housekeeping</a:t>
            </a:r>
          </a:p>
        </p:txBody>
      </p:sp>
      <p:pic>
        <p:nvPicPr>
          <p:cNvPr id="201738" name="Picture 10" descr="1237599200g234Hg"/>
          <p:cNvPicPr preferRelativeResize="0">
            <a:picLocks noChangeAspect="1" noChangeArrowheads="1"/>
          </p:cNvPicPr>
          <p:nvPr>
            <p:custDataLst>
              <p:tags r:id="rId6"/>
            </p:custDataLst>
          </p:nvPr>
        </p:nvPicPr>
        <p:blipFill>
          <a:blip r:embed="rId18" cstate="print">
            <a:lum bright="70000"/>
            <a:grayscl/>
            <a:extLst>
              <a:ext uri="{28A0092B-C50C-407E-A947-70E740481C1C}">
                <a14:useLocalDpi xmlns:a14="http://schemas.microsoft.com/office/drawing/2010/main" val="0"/>
              </a:ext>
            </a:extLst>
          </a:blip>
          <a:srcRect/>
          <a:stretch>
            <a:fillRect/>
          </a:stretch>
        </p:blipFill>
        <p:spPr bwMode="auto">
          <a:xfrm>
            <a:off x="2362200" y="5257800"/>
            <a:ext cx="1066800" cy="987425"/>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201739" name="Text Box 11"/>
          <p:cNvSpPr txBox="1">
            <a:spLocks noChangeArrowheads="1"/>
          </p:cNvSpPr>
          <p:nvPr/>
        </p:nvSpPr>
        <p:spPr bwMode="auto">
          <a:xfrm>
            <a:off x="5638800" y="4819650"/>
            <a:ext cx="160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C0C0C0"/>
                </a:solidFill>
                <a:latin typeface="Cambria" pitchFamily="18" charset="0"/>
              </a:rPr>
              <a:t>Fire</a:t>
            </a:r>
          </a:p>
        </p:txBody>
      </p:sp>
      <p:sp>
        <p:nvSpPr>
          <p:cNvPr id="201740" name="Text Box 12"/>
          <p:cNvSpPr txBox="1">
            <a:spLocks noChangeArrowheads="1"/>
          </p:cNvSpPr>
          <p:nvPr/>
        </p:nvSpPr>
        <p:spPr bwMode="auto">
          <a:xfrm>
            <a:off x="5638800" y="3352800"/>
            <a:ext cx="160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C0C0C0"/>
                </a:solidFill>
                <a:latin typeface="Cambria" pitchFamily="18" charset="0"/>
              </a:rPr>
              <a:t>Cryogens</a:t>
            </a:r>
          </a:p>
        </p:txBody>
      </p:sp>
      <p:pic>
        <p:nvPicPr>
          <p:cNvPr id="201741" name="Picture 13" descr="noise-hazard-ear-protection-required_design"/>
          <p:cNvPicPr preferRelativeResize="0">
            <a:picLocks noChangeAspect="1" noChangeArrowheads="1"/>
          </p:cNvPicPr>
          <p:nvPr>
            <p:custDataLst>
              <p:tags r:id="rId7"/>
            </p:custDataLst>
          </p:nvPr>
        </p:nvPicPr>
        <p:blipFill>
          <a:blip r:embed="rId19" cstate="print">
            <a:lum bright="70000"/>
            <a:grayscl/>
            <a:extLst>
              <a:ext uri="{28A0092B-C50C-407E-A947-70E740481C1C}">
                <a14:useLocalDpi xmlns:a14="http://schemas.microsoft.com/office/drawing/2010/main" val="0"/>
              </a:ext>
            </a:extLst>
          </a:blip>
          <a:srcRect t="5394" b="10786"/>
          <a:stretch>
            <a:fillRect/>
          </a:stretch>
        </p:blipFill>
        <p:spPr bwMode="auto">
          <a:xfrm>
            <a:off x="4114800" y="5257800"/>
            <a:ext cx="1219200" cy="1020763"/>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201742" name="Text Box 14"/>
          <p:cNvSpPr txBox="1">
            <a:spLocks noChangeArrowheads="1"/>
          </p:cNvSpPr>
          <p:nvPr/>
        </p:nvSpPr>
        <p:spPr bwMode="auto">
          <a:xfrm>
            <a:off x="3962400" y="6248400"/>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C0C0C0"/>
                </a:solidFill>
                <a:latin typeface="Cambria" pitchFamily="18" charset="0"/>
              </a:rPr>
              <a:t>Noise</a:t>
            </a:r>
          </a:p>
        </p:txBody>
      </p:sp>
      <p:pic>
        <p:nvPicPr>
          <p:cNvPr id="201743" name="Picture 15" descr="ANd9GcS8n5idBtL1FWJQmIia9hqn1og-9O0q-Jdx8a99gEymcdmtL7NB"/>
          <p:cNvPicPr preferRelativeResize="0">
            <a:picLocks noChangeAspect="1" noChangeArrowheads="1"/>
          </p:cNvPicPr>
          <p:nvPr>
            <p:custDataLst>
              <p:tags r:id="rId8"/>
            </p:custDataLst>
          </p:nvPr>
        </p:nvPicPr>
        <p:blipFill>
          <a:blip r:embed="rId20" cstate="print">
            <a:lum bright="40000"/>
            <a:grayscl/>
            <a:extLst>
              <a:ext uri="{28A0092B-C50C-407E-A947-70E740481C1C}">
                <a14:useLocalDpi xmlns:a14="http://schemas.microsoft.com/office/drawing/2010/main" val="0"/>
              </a:ext>
            </a:extLst>
          </a:blip>
          <a:srcRect l="4068" t="10213" r="20338" b="5107"/>
          <a:stretch>
            <a:fillRect/>
          </a:stretch>
        </p:blipFill>
        <p:spPr bwMode="auto">
          <a:xfrm>
            <a:off x="5943600" y="5257800"/>
            <a:ext cx="1154113" cy="1030288"/>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201744" name="Text Box 16"/>
          <p:cNvSpPr txBox="1">
            <a:spLocks noChangeArrowheads="1"/>
          </p:cNvSpPr>
          <p:nvPr/>
        </p:nvSpPr>
        <p:spPr bwMode="auto">
          <a:xfrm>
            <a:off x="5715000" y="6248400"/>
            <a:ext cx="160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C0C0C0"/>
                </a:solidFill>
                <a:latin typeface="Cambria" pitchFamily="18" charset="0"/>
              </a:rPr>
              <a:t>Pressure</a:t>
            </a:r>
          </a:p>
        </p:txBody>
      </p:sp>
      <p:pic>
        <p:nvPicPr>
          <p:cNvPr id="201745" name="Picture 17" descr="12511201530Ru98H"/>
          <p:cNvPicPr preferRelativeResize="0">
            <a:picLocks noChangeAspect="1" noChangeArrowheads="1"/>
          </p:cNvPicPr>
          <p:nvPr>
            <p:custDataLst>
              <p:tags r:id="rId9"/>
            </p:custDataLst>
          </p:nvPr>
        </p:nvPicPr>
        <p:blipFill>
          <a:blip r:embed="rId21" cstate="print">
            <a:lum bright="40000"/>
            <a:grayscl/>
            <a:extLst>
              <a:ext uri="{28A0092B-C50C-407E-A947-70E740481C1C}">
                <a14:useLocalDpi xmlns:a14="http://schemas.microsoft.com/office/drawing/2010/main" val="0"/>
              </a:ext>
            </a:extLst>
          </a:blip>
          <a:srcRect t="1250"/>
          <a:stretch>
            <a:fillRect/>
          </a:stretch>
        </p:blipFill>
        <p:spPr bwMode="auto">
          <a:xfrm>
            <a:off x="2362200" y="2362200"/>
            <a:ext cx="1066800" cy="982663"/>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201746" name="Text Box 18"/>
          <p:cNvSpPr txBox="1">
            <a:spLocks noChangeArrowheads="1"/>
          </p:cNvSpPr>
          <p:nvPr/>
        </p:nvSpPr>
        <p:spPr bwMode="auto">
          <a:xfrm>
            <a:off x="2209800" y="3321050"/>
            <a:ext cx="121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C0C0C0"/>
                </a:solidFill>
                <a:latin typeface="Cambria" pitchFamily="18" charset="0"/>
              </a:rPr>
              <a:t>Burns</a:t>
            </a:r>
          </a:p>
        </p:txBody>
      </p:sp>
      <p:sp>
        <p:nvSpPr>
          <p:cNvPr id="201748" name="Rectangle 20"/>
          <p:cNvSpPr>
            <a:spLocks noGrp="1" noChangeArrowheads="1"/>
          </p:cNvSpPr>
          <p:nvPr>
            <p:ph type="title"/>
          </p:nvPr>
        </p:nvSpPr>
        <p:spPr>
          <a:noFill/>
          <a:ln/>
        </p:spPr>
        <p:txBody>
          <a:bodyPr/>
          <a:lstStyle/>
          <a:p>
            <a:r>
              <a:rPr lang="en-US" dirty="0" smtClean="0">
                <a:latin typeface="Calibri" panose="020F0502020204030204" pitchFamily="34" charset="0"/>
              </a:rPr>
              <a:t>Non-Beam </a:t>
            </a:r>
            <a:r>
              <a:rPr lang="en-US" dirty="0">
                <a:latin typeface="Calibri" panose="020F0502020204030204" pitchFamily="34" charset="0"/>
              </a:rPr>
              <a:t>Hazards</a:t>
            </a:r>
          </a:p>
        </p:txBody>
      </p:sp>
      <p:pic>
        <p:nvPicPr>
          <p:cNvPr id="201749" name="Picture 21" descr="1126463522GoTWwW">
            <a:hlinkClick r:id="rId22" action="ppaction://hlinksldjump"/>
          </p:cNvPr>
          <p:cNvPicPr>
            <a:picLocks noChangeAspect="1" noChangeArrowheads="1"/>
          </p:cNvPicPr>
          <p:nvPr>
            <p:custDataLst>
              <p:tags r:id="rId10"/>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2286000" y="3810000"/>
            <a:ext cx="1143000" cy="100012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201750" name="Text Box 22"/>
          <p:cNvSpPr txBox="1">
            <a:spLocks noChangeArrowheads="1"/>
          </p:cNvSpPr>
          <p:nvPr/>
        </p:nvSpPr>
        <p:spPr bwMode="auto">
          <a:xfrm>
            <a:off x="2133600" y="4768850"/>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latin typeface="Cambria" pitchFamily="18" charset="0"/>
              </a:rPr>
              <a:t>Chemicals</a:t>
            </a:r>
          </a:p>
        </p:txBody>
      </p:sp>
      <p:pic>
        <p:nvPicPr>
          <p:cNvPr id="201751" name="Picture 23" descr="1249470280lKTNjI">
            <a:hlinkClick r:id="rId22" action="ppaction://hlinksldjump"/>
          </p:cNvPr>
          <p:cNvPicPr>
            <a:picLocks noChangeAspect="1" noChangeArrowheads="1"/>
          </p:cNvPicPr>
          <p:nvPr>
            <p:custDataLst>
              <p:tags r:id="rId11"/>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5867400" y="3810000"/>
            <a:ext cx="1219200" cy="105727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201752" name="Text Box 24"/>
          <p:cNvSpPr txBox="1">
            <a:spLocks noChangeArrowheads="1"/>
          </p:cNvSpPr>
          <p:nvPr/>
        </p:nvSpPr>
        <p:spPr bwMode="auto">
          <a:xfrm>
            <a:off x="5638800" y="4819650"/>
            <a:ext cx="160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latin typeface="Cambria" pitchFamily="18" charset="0"/>
              </a:rPr>
              <a:t>Fire</a:t>
            </a:r>
          </a:p>
        </p:txBody>
      </p:sp>
      <p:sp>
        <p:nvSpPr>
          <p:cNvPr id="201787"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38D66697-A73A-41A3-AEE7-923FFE487219}" type="slidenum">
              <a:rPr lang="en-US" altLang="en-US" sz="1600" b="0">
                <a:solidFill>
                  <a:srgbClr val="3366FF"/>
                </a:solidFill>
                <a:latin typeface="Cambria" pitchFamily="18" charset="0"/>
              </a:rPr>
              <a:pPr algn="r"/>
              <a:t>31</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74" name="Picture 26"/>
          <p:cNvPicPr>
            <a:picLocks noChangeAspect="1" noChangeArrowheads="1"/>
          </p:cNvPicPr>
          <p:nvPr>
            <p:custDataLst>
              <p:tags r:id="rId2"/>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762000" y="4181475"/>
            <a:ext cx="19050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858" name="PPTShape_0"/>
          <p:cNvSpPr>
            <a:spLocks noChangeArrowheads="1"/>
          </p:cNvSpPr>
          <p:nvPr/>
        </p:nvSpPr>
        <p:spPr bwMode="auto">
          <a:xfrm>
            <a:off x="4800600" y="1676400"/>
            <a:ext cx="3886200" cy="4343400"/>
          </a:xfrm>
          <a:prstGeom prst="rect">
            <a:avLst/>
          </a:prstGeom>
          <a:gradFill rotWithShape="1">
            <a:gsLst>
              <a:gs pos="0">
                <a:srgbClr val="FFFF99"/>
              </a:gs>
              <a:gs pos="100000">
                <a:srgbClr val="FFFFFF"/>
              </a:gs>
            </a:gsLst>
            <a:lin ang="0" scaled="1"/>
          </a:gradFill>
          <a:ln w="38100">
            <a:solidFill>
              <a:srgbClr val="FFFF00"/>
            </a:solidFill>
            <a:miter lim="800000"/>
            <a:headEnd/>
            <a:tailEnd/>
          </a:ln>
        </p:spPr>
        <p:txBody>
          <a:bodyPr/>
          <a:lstStyle/>
          <a:p>
            <a:pPr marL="228600" indent="-228600" algn="l">
              <a:spcBef>
                <a:spcPct val="0"/>
              </a:spcBef>
            </a:pPr>
            <a:r>
              <a:rPr lang="en-US" sz="2700" b="0" dirty="0">
                <a:solidFill>
                  <a:srgbClr val="0066CC"/>
                </a:solidFill>
              </a:rPr>
              <a:t>Electrical Hazard</a:t>
            </a:r>
          </a:p>
          <a:p>
            <a:pPr marL="228600" indent="-228600" algn="l">
              <a:spcBef>
                <a:spcPct val="0"/>
              </a:spcBef>
            </a:pPr>
            <a:r>
              <a:rPr lang="en-US" sz="2100" dirty="0">
                <a:solidFill>
                  <a:srgbClr val="C0C0C0"/>
                </a:solidFill>
              </a:rPr>
              <a:t>High voltage risk</a:t>
            </a:r>
            <a:r>
              <a:rPr lang="en-US" sz="2100" b="0" dirty="0">
                <a:solidFill>
                  <a:srgbClr val="C0C0C0"/>
                </a:solidFill>
              </a:rPr>
              <a:t> </a:t>
            </a:r>
          </a:p>
          <a:p>
            <a:pPr marL="228600" indent="-228600" algn="l">
              <a:spcBef>
                <a:spcPct val="0"/>
              </a:spcBef>
              <a:buFontTx/>
              <a:buChar char="•"/>
            </a:pPr>
            <a:r>
              <a:rPr lang="en-US" sz="2700" b="0" dirty="0"/>
              <a:t>Eliminate contact with high voltage</a:t>
            </a:r>
          </a:p>
          <a:p>
            <a:pPr marL="228600" indent="-228600" algn="l">
              <a:spcBef>
                <a:spcPct val="0"/>
              </a:spcBef>
              <a:buFontTx/>
              <a:buChar char="•"/>
            </a:pPr>
            <a:r>
              <a:rPr lang="en-US" sz="2700" b="0" dirty="0"/>
              <a:t>Arrange for repairs</a:t>
            </a:r>
          </a:p>
          <a:p>
            <a:pPr marL="228600" indent="-228600" algn="l">
              <a:spcBef>
                <a:spcPct val="0"/>
              </a:spcBef>
              <a:buFontTx/>
              <a:buChar char="•"/>
            </a:pPr>
            <a:r>
              <a:rPr lang="en-US" sz="2700" b="0" dirty="0"/>
              <a:t>Lockout / </a:t>
            </a:r>
            <a:r>
              <a:rPr lang="en-US" sz="2700" b="0" dirty="0" err="1"/>
              <a:t>Tagout</a:t>
            </a:r>
            <a:endParaRPr lang="en-US" sz="2700" b="0" dirty="0"/>
          </a:p>
          <a:p>
            <a:pPr marL="228600" indent="-228600" algn="l">
              <a:spcBef>
                <a:spcPct val="0"/>
              </a:spcBef>
              <a:buFontTx/>
              <a:buChar char="•"/>
            </a:pPr>
            <a:r>
              <a:rPr lang="en-US" sz="2700" b="0" dirty="0"/>
              <a:t>Inspect cords and plugs</a:t>
            </a:r>
          </a:p>
          <a:p>
            <a:pPr marL="228600" indent="-228600" algn="l">
              <a:spcBef>
                <a:spcPct val="0"/>
              </a:spcBef>
              <a:buFontTx/>
              <a:buChar char="•"/>
            </a:pPr>
            <a:r>
              <a:rPr lang="en-US" sz="2700" b="0" dirty="0"/>
              <a:t>Ground all equipment</a:t>
            </a:r>
          </a:p>
          <a:p>
            <a:pPr marL="228600" indent="-228600" algn="l">
              <a:spcBef>
                <a:spcPct val="0"/>
              </a:spcBef>
              <a:buFontTx/>
              <a:buChar char="•"/>
            </a:pPr>
            <a:r>
              <a:rPr lang="en-US" sz="2700" b="0" dirty="0"/>
              <a:t>Complete training</a:t>
            </a:r>
          </a:p>
        </p:txBody>
      </p:sp>
      <p:sp>
        <p:nvSpPr>
          <p:cNvPr id="206859" name="Rectangle 11"/>
          <p:cNvSpPr>
            <a:spLocks noGrp="1" noChangeArrowheads="1"/>
          </p:cNvSpPr>
          <p:nvPr>
            <p:ph type="title"/>
          </p:nvPr>
        </p:nvSpPr>
        <p:spPr>
          <a:noFill/>
          <a:ln/>
        </p:spPr>
        <p:txBody>
          <a:bodyPr/>
          <a:lstStyle/>
          <a:p>
            <a:r>
              <a:rPr lang="en-US" dirty="0">
                <a:latin typeface="Calibri" panose="020F0502020204030204" pitchFamily="34" charset="0"/>
              </a:rPr>
              <a:t>Non-Beam Hazards</a:t>
            </a:r>
          </a:p>
        </p:txBody>
      </p:sp>
      <p:pic>
        <p:nvPicPr>
          <p:cNvPr id="206870" name="Picture 22"/>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1385888"/>
            <a:ext cx="3352800" cy="20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867" name="Picture 19" descr="DANGER58"/>
          <p:cNvPicPr>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2438400" y="2376488"/>
            <a:ext cx="1905000" cy="13573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6871" name="Picture 23"/>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228600" y="4191000"/>
            <a:ext cx="2895600"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872" name="Picture 24"/>
          <p:cNvPicPr>
            <a:picLocks noChangeAspect="1" noChangeArrowheads="1"/>
          </p:cNvPicPr>
          <p:nvPr>
            <p:custDataLst>
              <p:tags r:id="rId6"/>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3067050" y="3962400"/>
            <a:ext cx="15811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887" name="Picture 7" descr="tag%20lo-danger-locked%20out"/>
          <p:cNvPicPr>
            <a:picLocks noChangeAspect="1" noChangeArrowheads="1"/>
          </p:cNvPicPr>
          <p:nvPr>
            <p:custDataLst>
              <p:tags r:id="rId7"/>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276225" y="3962400"/>
            <a:ext cx="15525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902"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4185E071-031C-4B06-9B9F-C59AC2D9693D}" type="slidenum">
              <a:rPr lang="en-US" altLang="en-US" sz="1600" b="0">
                <a:solidFill>
                  <a:srgbClr val="3366FF"/>
                </a:solidFill>
                <a:latin typeface="Cambria" pitchFamily="18" charset="0"/>
              </a:rPr>
              <a:pPr algn="r"/>
              <a:t>32</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35" name="Picture 15" descr="cpr_1"/>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791200" y="4572000"/>
            <a:ext cx="274320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209931" name="Picture 11" descr="Image256"/>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533400" y="4495800"/>
            <a:ext cx="2362200" cy="2193925"/>
          </a:xfrm>
          <a:prstGeom prst="rect">
            <a:avLst/>
          </a:prstGeom>
          <a:noFill/>
          <a:extLst>
            <a:ext uri="{909E8E84-426E-40DD-AFC4-6F175D3DCCD1}">
              <a14:hiddenFill xmlns:a14="http://schemas.microsoft.com/office/drawing/2010/main">
                <a:solidFill>
                  <a:srgbClr val="FFFFFF"/>
                </a:solidFill>
              </a14:hiddenFill>
            </a:ext>
          </a:extLst>
        </p:spPr>
      </p:pic>
      <p:sp>
        <p:nvSpPr>
          <p:cNvPr id="209922" name="PPTShape_0"/>
          <p:cNvSpPr>
            <a:spLocks noChangeArrowheads="1"/>
          </p:cNvSpPr>
          <p:nvPr/>
        </p:nvSpPr>
        <p:spPr bwMode="auto">
          <a:xfrm>
            <a:off x="4876800" y="1295400"/>
            <a:ext cx="3886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gn="l">
              <a:spcBef>
                <a:spcPct val="0"/>
              </a:spcBef>
            </a:pPr>
            <a:r>
              <a:rPr lang="en-US" sz="2700" b="0" dirty="0">
                <a:solidFill>
                  <a:srgbClr val="0066CC"/>
                </a:solidFill>
              </a:rPr>
              <a:t>Electrocution</a:t>
            </a:r>
          </a:p>
          <a:p>
            <a:pPr marL="228600" indent="-228600" algn="l">
              <a:spcBef>
                <a:spcPct val="0"/>
              </a:spcBef>
            </a:pPr>
            <a:r>
              <a:rPr lang="en-US" sz="2300" dirty="0">
                <a:solidFill>
                  <a:srgbClr val="C0C0C0"/>
                </a:solidFill>
              </a:rPr>
              <a:t>Emergency Procedures</a:t>
            </a:r>
          </a:p>
          <a:p>
            <a:pPr marL="228600" indent="-228600" algn="l">
              <a:spcBef>
                <a:spcPct val="0"/>
              </a:spcBef>
            </a:pPr>
            <a:endParaRPr lang="en-US" sz="2700" b="0" dirty="0"/>
          </a:p>
          <a:p>
            <a:pPr marL="228600" indent="-228600" algn="l">
              <a:spcBef>
                <a:spcPct val="0"/>
              </a:spcBef>
              <a:buFontTx/>
              <a:buChar char="•"/>
            </a:pPr>
            <a:r>
              <a:rPr lang="en-US" sz="2700" b="0" dirty="0"/>
              <a:t>Kill the circuit</a:t>
            </a:r>
          </a:p>
          <a:p>
            <a:pPr marL="228600" indent="-228600" algn="l">
              <a:spcBef>
                <a:spcPct val="0"/>
              </a:spcBef>
              <a:buFontTx/>
              <a:buChar char="•"/>
            </a:pPr>
            <a:r>
              <a:rPr lang="en-US" sz="2700" b="0" dirty="0"/>
              <a:t>Call 911</a:t>
            </a:r>
          </a:p>
          <a:p>
            <a:pPr marL="228600" indent="-228600" algn="l">
              <a:spcBef>
                <a:spcPct val="0"/>
              </a:spcBef>
              <a:buFontTx/>
              <a:buChar char="•"/>
            </a:pPr>
            <a:r>
              <a:rPr lang="en-US" sz="2700" b="0" dirty="0"/>
              <a:t>Use nonconductor to remove victim</a:t>
            </a:r>
          </a:p>
          <a:p>
            <a:pPr marL="228600" indent="-228600" algn="l">
              <a:spcBef>
                <a:spcPct val="0"/>
              </a:spcBef>
              <a:buFontTx/>
              <a:buChar char="•"/>
            </a:pPr>
            <a:r>
              <a:rPr lang="en-US" sz="2700" b="0" dirty="0"/>
              <a:t>Initiate CPR (if trained)</a:t>
            </a:r>
          </a:p>
          <a:p>
            <a:pPr marL="228600" indent="-228600" algn="l">
              <a:spcBef>
                <a:spcPct val="0"/>
              </a:spcBef>
              <a:buFontTx/>
              <a:buChar char="•"/>
            </a:pPr>
            <a:endParaRPr lang="en-US" sz="2700" b="0" dirty="0">
              <a:latin typeface="Cambria" pitchFamily="18" charset="0"/>
            </a:endParaRPr>
          </a:p>
        </p:txBody>
      </p:sp>
      <p:sp>
        <p:nvSpPr>
          <p:cNvPr id="209923" name="Rectangle 3"/>
          <p:cNvSpPr>
            <a:spLocks noGrp="1" noChangeArrowheads="1"/>
          </p:cNvSpPr>
          <p:nvPr>
            <p:ph type="title"/>
          </p:nvPr>
        </p:nvSpPr>
        <p:spPr>
          <a:noFill/>
          <a:ln/>
        </p:spPr>
        <p:txBody>
          <a:bodyPr/>
          <a:lstStyle/>
          <a:p>
            <a:r>
              <a:rPr lang="en-US" dirty="0">
                <a:latin typeface="Calibri" panose="020F0502020204030204" pitchFamily="34" charset="0"/>
              </a:rPr>
              <a:t>Non-Beam Hazards</a:t>
            </a:r>
          </a:p>
        </p:txBody>
      </p:sp>
      <p:pic>
        <p:nvPicPr>
          <p:cNvPr id="209929" name="Picture 9" descr="Pull_Plug"/>
          <p:cNvPicPr>
            <a:picLocks noChangeAspect="1" noChangeArrowheads="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609600" y="1809750"/>
            <a:ext cx="38100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209933" name="Picture 13" descr="call911"/>
          <p:cNvPicPr>
            <a:picLocks noChangeAspect="1" noChangeArrowheads="1"/>
          </p:cNvPicPr>
          <p:nvPr>
            <p:custDataLst>
              <p:tags r:id="rId5"/>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124200" y="4724400"/>
            <a:ext cx="2438400" cy="1709738"/>
          </a:xfrm>
          <a:prstGeom prst="rect">
            <a:avLst/>
          </a:prstGeom>
          <a:noFill/>
          <a:extLst>
            <a:ext uri="{909E8E84-426E-40DD-AFC4-6F175D3DCCD1}">
              <a14:hiddenFill xmlns:a14="http://schemas.microsoft.com/office/drawing/2010/main">
                <a:solidFill>
                  <a:srgbClr val="FFFFFF"/>
                </a:solidFill>
              </a14:hiddenFill>
            </a:ext>
          </a:extLst>
        </p:spPr>
      </p:pic>
      <p:sp>
        <p:nvSpPr>
          <p:cNvPr id="209950"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42219681-44D5-4BB1-A6F9-DE9137EAECC5}" type="slidenum">
              <a:rPr lang="en-US" altLang="en-US" sz="1600" b="0">
                <a:solidFill>
                  <a:srgbClr val="3366FF"/>
                </a:solidFill>
                <a:latin typeface="Cambria" pitchFamily="18" charset="0"/>
              </a:rPr>
              <a:pPr algn="r"/>
              <a:t>33</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99" name="Picture 31" descr="msds"/>
          <p:cNvPicPr>
            <a:picLocks noChangeAspect="1" noChangeArrowheads="1"/>
          </p:cNvPicPr>
          <p:nvPr>
            <p:custDataLst>
              <p:tags r:id="rId2"/>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2019300" y="5029200"/>
            <a:ext cx="14097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12000" name="Picture 16" descr="1010047968"/>
          <p:cNvPicPr>
            <a:picLocks noChangeAspect="1" noChangeArrowheads="1"/>
          </p:cNvPicPr>
          <p:nvPr>
            <p:custDataLst>
              <p:tags r:id="rId3"/>
            </p:custDataLst>
          </p:nvPr>
        </p:nvPicPr>
        <p:blipFill>
          <a:blip r:embed="rId15" cstate="print">
            <a:extLst>
              <a:ext uri="{28A0092B-C50C-407E-A947-70E740481C1C}">
                <a14:useLocalDpi xmlns:a14="http://schemas.microsoft.com/office/drawing/2010/main" val="0"/>
              </a:ext>
            </a:extLst>
          </a:blip>
          <a:srcRect b="6667"/>
          <a:stretch>
            <a:fillRect/>
          </a:stretch>
        </p:blipFill>
        <p:spPr bwMode="auto">
          <a:xfrm>
            <a:off x="152400" y="4876800"/>
            <a:ext cx="19812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001" name="Picture 33" descr="SHutter 6"/>
          <p:cNvPicPr>
            <a:picLocks noChangeAspect="1" noChangeArrowheads="1"/>
          </p:cNvPicPr>
          <p:nvPr>
            <p:custDataLst>
              <p:tags r:id="rId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152400" y="5029200"/>
            <a:ext cx="1905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PPTShape_0"/>
          <p:cNvSpPr>
            <a:spLocks noChangeArrowheads="1"/>
          </p:cNvSpPr>
          <p:nvPr/>
        </p:nvSpPr>
        <p:spPr bwMode="auto">
          <a:xfrm>
            <a:off x="5181600" y="1371600"/>
            <a:ext cx="3657600" cy="4991100"/>
          </a:xfrm>
          <a:prstGeom prst="rect">
            <a:avLst/>
          </a:prstGeom>
          <a:gradFill rotWithShape="1">
            <a:gsLst>
              <a:gs pos="0">
                <a:srgbClr val="FFFF99"/>
              </a:gs>
              <a:gs pos="100000">
                <a:srgbClr val="FFFFFF"/>
              </a:gs>
            </a:gsLst>
            <a:lin ang="0" scaled="1"/>
          </a:gradFill>
          <a:ln w="38100">
            <a:solidFill>
              <a:srgbClr val="FFFF00"/>
            </a:solidFill>
            <a:miter lim="800000"/>
            <a:headEnd/>
            <a:tailEnd/>
          </a:ln>
        </p:spPr>
        <p:txBody>
          <a:bodyPr/>
          <a:lstStyle/>
          <a:p>
            <a:pPr marL="228600" indent="-228600" algn="l">
              <a:spcBef>
                <a:spcPct val="0"/>
              </a:spcBef>
            </a:pPr>
            <a:r>
              <a:rPr lang="en-US" sz="2700" b="0" dirty="0">
                <a:solidFill>
                  <a:srgbClr val="0066CC"/>
                </a:solidFill>
              </a:rPr>
              <a:t>Chemical (Liquid)</a:t>
            </a:r>
          </a:p>
          <a:p>
            <a:pPr marL="228600" indent="-228600" algn="l">
              <a:spcBef>
                <a:spcPct val="0"/>
              </a:spcBef>
            </a:pPr>
            <a:r>
              <a:rPr lang="en-US" sz="2300" dirty="0">
                <a:solidFill>
                  <a:srgbClr val="C0C0C0"/>
                </a:solidFill>
              </a:rPr>
              <a:t>Liquid phase dye lasers</a:t>
            </a:r>
          </a:p>
          <a:p>
            <a:pPr marL="228600" indent="-228600" algn="l">
              <a:spcBef>
                <a:spcPct val="0"/>
              </a:spcBef>
            </a:pPr>
            <a:r>
              <a:rPr lang="en-US" sz="1900" dirty="0">
                <a:solidFill>
                  <a:srgbClr val="C0C0C0"/>
                </a:solidFill>
              </a:rPr>
              <a:t>are carcinogenic or mutagenic</a:t>
            </a:r>
          </a:p>
          <a:p>
            <a:pPr marL="228600" indent="-228600" algn="l">
              <a:spcBef>
                <a:spcPct val="0"/>
              </a:spcBef>
            </a:pPr>
            <a:endParaRPr lang="en-US" sz="2700" b="0" dirty="0"/>
          </a:p>
          <a:p>
            <a:pPr marL="228600" indent="-228600" algn="l">
              <a:spcBef>
                <a:spcPct val="0"/>
              </a:spcBef>
              <a:buFontTx/>
              <a:buChar char="•"/>
            </a:pPr>
            <a:r>
              <a:rPr lang="en-US" sz="2700" b="0" dirty="0"/>
              <a:t>Mix in fume </a:t>
            </a:r>
            <a:r>
              <a:rPr lang="en-US" sz="2700" b="0" dirty="0" smtClean="0"/>
              <a:t>hood</a:t>
            </a:r>
          </a:p>
          <a:p>
            <a:pPr marL="228600" indent="-228600" algn="l">
              <a:spcBef>
                <a:spcPct val="0"/>
              </a:spcBef>
              <a:buFontTx/>
              <a:buChar char="•"/>
            </a:pPr>
            <a:endParaRPr lang="en-US" sz="2700" b="0" dirty="0"/>
          </a:p>
          <a:p>
            <a:pPr marL="228600" indent="-228600" algn="l">
              <a:spcBef>
                <a:spcPct val="0"/>
              </a:spcBef>
              <a:buFontTx/>
              <a:buChar char="•"/>
            </a:pPr>
            <a:r>
              <a:rPr lang="en-US" sz="2700" b="0" dirty="0"/>
              <a:t>Wear </a:t>
            </a:r>
            <a:r>
              <a:rPr lang="en-US" sz="2700" b="0" dirty="0" smtClean="0"/>
              <a:t>PPE</a:t>
            </a:r>
          </a:p>
          <a:p>
            <a:pPr marL="228600" indent="-228600" algn="l">
              <a:spcBef>
                <a:spcPct val="0"/>
              </a:spcBef>
              <a:buFontTx/>
              <a:buChar char="•"/>
            </a:pPr>
            <a:endParaRPr lang="en-US" sz="2700" b="0" dirty="0"/>
          </a:p>
          <a:p>
            <a:pPr marL="228600" indent="-228600" algn="l">
              <a:spcBef>
                <a:spcPct val="0"/>
              </a:spcBef>
              <a:buFontTx/>
              <a:buChar char="•"/>
            </a:pPr>
            <a:r>
              <a:rPr lang="en-US" sz="2700" b="0" dirty="0"/>
              <a:t>Use secondary </a:t>
            </a:r>
            <a:r>
              <a:rPr lang="en-US" sz="2700" b="0" dirty="0" smtClean="0"/>
              <a:t>containment</a:t>
            </a:r>
          </a:p>
          <a:p>
            <a:pPr marL="228600" indent="-228600" algn="l">
              <a:spcBef>
                <a:spcPct val="0"/>
              </a:spcBef>
              <a:buFontTx/>
              <a:buChar char="•"/>
            </a:pPr>
            <a:endParaRPr lang="en-US" sz="2700" b="0" dirty="0"/>
          </a:p>
          <a:p>
            <a:pPr marL="228600" indent="-228600" algn="l">
              <a:spcBef>
                <a:spcPct val="0"/>
              </a:spcBef>
              <a:buFontTx/>
              <a:buChar char="•"/>
            </a:pPr>
            <a:r>
              <a:rPr lang="en-US" sz="2700" b="0" dirty="0"/>
              <a:t>Review MSDS</a:t>
            </a:r>
          </a:p>
        </p:txBody>
      </p:sp>
      <p:sp>
        <p:nvSpPr>
          <p:cNvPr id="211973" name="Rectangle 5"/>
          <p:cNvSpPr>
            <a:spLocks noGrp="1" noChangeArrowheads="1"/>
          </p:cNvSpPr>
          <p:nvPr>
            <p:ph type="title"/>
          </p:nvPr>
        </p:nvSpPr>
        <p:spPr>
          <a:noFill/>
          <a:ln/>
        </p:spPr>
        <p:txBody>
          <a:bodyPr/>
          <a:lstStyle/>
          <a:p>
            <a:r>
              <a:rPr lang="en-US" dirty="0">
                <a:latin typeface="Calibri" panose="020F0502020204030204" pitchFamily="34" charset="0"/>
              </a:rPr>
              <a:t>Non-Beam Hazards</a:t>
            </a:r>
          </a:p>
        </p:txBody>
      </p:sp>
      <p:pic>
        <p:nvPicPr>
          <p:cNvPr id="211977" name="Picture 9" descr="9660"/>
          <p:cNvPicPr>
            <a:picLocks noChangeAspect="1" noChangeArrowheads="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381000" y="1828800"/>
            <a:ext cx="3124200" cy="2343150"/>
          </a:xfrm>
          <a:prstGeom prst="rect">
            <a:avLst/>
          </a:prstGeom>
          <a:noFill/>
          <a:extLst>
            <a:ext uri="{909E8E84-426E-40DD-AFC4-6F175D3DCCD1}">
              <a14:hiddenFill xmlns:a14="http://schemas.microsoft.com/office/drawing/2010/main">
                <a:solidFill>
                  <a:srgbClr val="FFFFFF"/>
                </a:solidFill>
              </a14:hiddenFill>
            </a:ext>
          </a:extLst>
        </p:spPr>
      </p:pic>
      <p:pic>
        <p:nvPicPr>
          <p:cNvPr id="211979" name="Picture 11" descr="carcinogen"/>
          <p:cNvPicPr>
            <a:picLocks noChangeAspect="1" noChangeArrowheads="1"/>
          </p:cNvPicPr>
          <p:nvPr>
            <p:custDataLst>
              <p:tags r:id="rId6"/>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2819400" y="1219200"/>
            <a:ext cx="1219200" cy="1092200"/>
          </a:xfrm>
          <a:prstGeom prst="rect">
            <a:avLst/>
          </a:prstGeom>
          <a:noFill/>
          <a:extLst>
            <a:ext uri="{909E8E84-426E-40DD-AFC4-6F175D3DCCD1}">
              <a14:hiddenFill xmlns:a14="http://schemas.microsoft.com/office/drawing/2010/main">
                <a:solidFill>
                  <a:srgbClr val="FFFFFF"/>
                </a:solidFill>
              </a14:hiddenFill>
            </a:ext>
          </a:extLst>
        </p:spPr>
      </p:pic>
      <p:pic>
        <p:nvPicPr>
          <p:cNvPr id="211981" name="Picture 13" descr="mutie_170x170"/>
          <p:cNvPicPr>
            <a:picLocks noChangeAspect="1" noChangeArrowheads="1"/>
          </p:cNvPicPr>
          <p:nvPr>
            <p:custDataLst>
              <p:tags r:id="rId7"/>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2819400" y="31242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11986" name="Picture 18" descr="nitrile-plus-gloves"/>
          <p:cNvPicPr>
            <a:picLocks noChangeAspect="1" noChangeArrowheads="1"/>
          </p:cNvPicPr>
          <p:nvPr>
            <p:custDataLst>
              <p:tags r:id="rId8"/>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3543300" y="5029200"/>
            <a:ext cx="13335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211983" name="Picture 15" descr="ANd9GcQUazPwMobbUBsxiUCAELI0RvnLxVijXtr_gUI1zUTS5QJUxwWY"/>
          <p:cNvPicPr>
            <a:picLocks noChangeAspect="1" noChangeArrowheads="1"/>
          </p:cNvPicPr>
          <p:nvPr>
            <p:custDataLst>
              <p:tags r:id="rId9"/>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304800" y="1143000"/>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11990" name="Picture 22" descr="Lab-coat"/>
          <p:cNvPicPr>
            <a:picLocks noChangeAspect="1" noChangeArrowheads="1"/>
          </p:cNvPicPr>
          <p:nvPr>
            <p:custDataLst>
              <p:tags r:id="rId10"/>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3352800" y="12954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11988" name="Picture 20" descr="60501"/>
          <p:cNvPicPr>
            <a:picLocks noChangeAspect="1" noChangeArrowheads="1"/>
          </p:cNvPicPr>
          <p:nvPr>
            <p:custDataLst>
              <p:tags r:id="rId11"/>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3505200" y="3352800"/>
            <a:ext cx="1295400" cy="887413"/>
          </a:xfrm>
          <a:prstGeom prst="rect">
            <a:avLst/>
          </a:prstGeom>
          <a:noFill/>
          <a:extLst>
            <a:ext uri="{909E8E84-426E-40DD-AFC4-6F175D3DCCD1}">
              <a14:hiddenFill xmlns:a14="http://schemas.microsoft.com/office/drawing/2010/main">
                <a:solidFill>
                  <a:srgbClr val="FFFFFF"/>
                </a:solidFill>
              </a14:hiddenFill>
            </a:ext>
          </a:extLst>
        </p:spPr>
      </p:pic>
      <p:sp>
        <p:nvSpPr>
          <p:cNvPr id="211992" name="Oval 24"/>
          <p:cNvSpPr>
            <a:spLocks noChangeArrowheads="1"/>
          </p:cNvSpPr>
          <p:nvPr/>
        </p:nvSpPr>
        <p:spPr bwMode="auto">
          <a:xfrm>
            <a:off x="3505200" y="1219200"/>
            <a:ext cx="1295400" cy="1676400"/>
          </a:xfrm>
          <a:prstGeom prst="ellipse">
            <a:avLst/>
          </a:prstGeom>
          <a:noFill/>
          <a:ln w="38100" algn="ctr">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1996" name="Oval 28"/>
          <p:cNvSpPr>
            <a:spLocks noChangeArrowheads="1"/>
          </p:cNvSpPr>
          <p:nvPr/>
        </p:nvSpPr>
        <p:spPr bwMode="auto">
          <a:xfrm>
            <a:off x="3505200" y="3048000"/>
            <a:ext cx="1295400" cy="1676400"/>
          </a:xfrm>
          <a:prstGeom prst="ellipse">
            <a:avLst/>
          </a:prstGeom>
          <a:noFill/>
          <a:ln w="38100" algn="ctr">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1997" name="Oval 29"/>
          <p:cNvSpPr>
            <a:spLocks noChangeArrowheads="1"/>
          </p:cNvSpPr>
          <p:nvPr/>
        </p:nvSpPr>
        <p:spPr bwMode="auto">
          <a:xfrm>
            <a:off x="3543300" y="4876800"/>
            <a:ext cx="1295400" cy="1676400"/>
          </a:xfrm>
          <a:prstGeom prst="ellipse">
            <a:avLst/>
          </a:prstGeom>
          <a:noFill/>
          <a:ln w="38100" algn="ctr">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2024"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FEA92193-D36B-49D0-83F7-A41FC8D9E3C3}" type="slidenum">
              <a:rPr lang="en-US" altLang="en-US" sz="1600" b="0">
                <a:solidFill>
                  <a:srgbClr val="3366FF"/>
                </a:solidFill>
                <a:latin typeface="Cambria" pitchFamily="18" charset="0"/>
              </a:rPr>
              <a:pPr algn="r"/>
              <a:t>34</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PPTShape_0"/>
          <p:cNvSpPr>
            <a:spLocks noChangeArrowheads="1"/>
          </p:cNvSpPr>
          <p:nvPr/>
        </p:nvSpPr>
        <p:spPr bwMode="auto">
          <a:xfrm>
            <a:off x="4953000" y="2057400"/>
            <a:ext cx="3886200" cy="4343400"/>
          </a:xfrm>
          <a:prstGeom prst="rect">
            <a:avLst/>
          </a:prstGeom>
          <a:gradFill rotWithShape="1">
            <a:gsLst>
              <a:gs pos="0">
                <a:srgbClr val="FFFF99"/>
              </a:gs>
              <a:gs pos="100000">
                <a:srgbClr val="FFFFFF"/>
              </a:gs>
            </a:gsLst>
            <a:lin ang="0" scaled="1"/>
          </a:gradFill>
          <a:ln w="38100">
            <a:solidFill>
              <a:srgbClr val="FFFF00"/>
            </a:solidFill>
            <a:miter lim="800000"/>
            <a:headEnd/>
            <a:tailEnd/>
          </a:ln>
        </p:spPr>
        <p:txBody>
          <a:bodyPr/>
          <a:lstStyle/>
          <a:p>
            <a:pPr marL="228600" indent="-228600" algn="l">
              <a:spcBef>
                <a:spcPct val="0"/>
              </a:spcBef>
            </a:pPr>
            <a:r>
              <a:rPr lang="en-US" sz="2700" b="0" dirty="0">
                <a:solidFill>
                  <a:srgbClr val="0066CC"/>
                </a:solidFill>
              </a:rPr>
              <a:t>Chemical (Gas)</a:t>
            </a:r>
          </a:p>
          <a:p>
            <a:pPr marL="228600" indent="-228600" algn="l">
              <a:spcBef>
                <a:spcPct val="0"/>
              </a:spcBef>
            </a:pPr>
            <a:r>
              <a:rPr lang="en-US" sz="2300" dirty="0" err="1">
                <a:solidFill>
                  <a:srgbClr val="C0C0C0"/>
                </a:solidFill>
              </a:rPr>
              <a:t>Excimers</a:t>
            </a:r>
            <a:r>
              <a:rPr lang="en-US" sz="2300" dirty="0">
                <a:solidFill>
                  <a:srgbClr val="C0C0C0"/>
                </a:solidFill>
              </a:rPr>
              <a:t> involve use of</a:t>
            </a:r>
          </a:p>
          <a:p>
            <a:pPr marL="228600" indent="-228600" algn="l">
              <a:spcBef>
                <a:spcPct val="0"/>
              </a:spcBef>
            </a:pPr>
            <a:r>
              <a:rPr lang="en-US" sz="1900" dirty="0">
                <a:solidFill>
                  <a:srgbClr val="C0C0C0"/>
                </a:solidFill>
              </a:rPr>
              <a:t>toxic fluorine or chlorine gas</a:t>
            </a:r>
          </a:p>
          <a:p>
            <a:pPr marL="228600" indent="-228600" algn="l">
              <a:spcBef>
                <a:spcPct val="0"/>
              </a:spcBef>
            </a:pPr>
            <a:endParaRPr lang="en-US" sz="2700" b="0" dirty="0"/>
          </a:p>
          <a:p>
            <a:pPr marL="228600" indent="-228600" algn="l">
              <a:spcBef>
                <a:spcPct val="0"/>
              </a:spcBef>
              <a:buFontTx/>
              <a:buChar char="•"/>
            </a:pPr>
            <a:r>
              <a:rPr lang="en-US" sz="2700" b="0" dirty="0"/>
              <a:t>Store in ventilated gas cabinets</a:t>
            </a:r>
          </a:p>
          <a:p>
            <a:pPr marL="228600" indent="-228600" algn="l">
              <a:spcBef>
                <a:spcPct val="0"/>
              </a:spcBef>
              <a:buFontTx/>
              <a:buChar char="•"/>
            </a:pPr>
            <a:r>
              <a:rPr lang="en-US" sz="2700" b="0" dirty="0"/>
              <a:t>Use halogen detection and alarm systems or halogen gas scrubbers in rare cases</a:t>
            </a:r>
          </a:p>
        </p:txBody>
      </p:sp>
      <p:sp>
        <p:nvSpPr>
          <p:cNvPr id="218115" name="Rectangle 3"/>
          <p:cNvSpPr>
            <a:spLocks noGrp="1" noChangeArrowheads="1"/>
          </p:cNvSpPr>
          <p:nvPr>
            <p:ph type="title"/>
          </p:nvPr>
        </p:nvSpPr>
        <p:spPr>
          <a:noFill/>
          <a:ln/>
        </p:spPr>
        <p:txBody>
          <a:bodyPr/>
          <a:lstStyle/>
          <a:p>
            <a:r>
              <a:rPr lang="en-US" dirty="0">
                <a:latin typeface="Calibri" panose="020F0502020204030204" pitchFamily="34" charset="0"/>
              </a:rPr>
              <a:t>Non-Beam Hazards</a:t>
            </a:r>
          </a:p>
        </p:txBody>
      </p:sp>
      <p:pic>
        <p:nvPicPr>
          <p:cNvPr id="218131" name="Picture 19" descr="qpg"/>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r="6400"/>
          <a:stretch>
            <a:fillRect/>
          </a:stretch>
        </p:blipFill>
        <p:spPr bwMode="auto">
          <a:xfrm>
            <a:off x="1828800" y="1371600"/>
            <a:ext cx="2792413" cy="4953000"/>
          </a:xfrm>
          <a:prstGeom prst="rect">
            <a:avLst/>
          </a:prstGeom>
          <a:noFill/>
          <a:extLst>
            <a:ext uri="{909E8E84-426E-40DD-AFC4-6F175D3DCCD1}">
              <a14:hiddenFill xmlns:a14="http://schemas.microsoft.com/office/drawing/2010/main">
                <a:solidFill>
                  <a:srgbClr val="FFFFFF"/>
                </a:solidFill>
              </a14:hiddenFill>
            </a:ext>
          </a:extLst>
        </p:spPr>
      </p:pic>
      <p:pic>
        <p:nvPicPr>
          <p:cNvPr id="218133" name="Picture 21" descr="480559_88a71451883d3f7cee52c50d9a8ad31f"/>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r="13928"/>
          <a:stretch>
            <a:fillRect/>
          </a:stretch>
        </p:blipFill>
        <p:spPr bwMode="auto">
          <a:xfrm>
            <a:off x="0" y="3124200"/>
            <a:ext cx="2128838" cy="2590800"/>
          </a:xfrm>
          <a:prstGeom prst="rect">
            <a:avLst/>
          </a:prstGeom>
          <a:noFill/>
          <a:extLst>
            <a:ext uri="{909E8E84-426E-40DD-AFC4-6F175D3DCCD1}">
              <a14:hiddenFill xmlns:a14="http://schemas.microsoft.com/office/drawing/2010/main">
                <a:solidFill>
                  <a:srgbClr val="FFFFFF"/>
                </a:solidFill>
              </a14:hiddenFill>
            </a:ext>
          </a:extLst>
        </p:spPr>
      </p:pic>
      <p:sp>
        <p:nvSpPr>
          <p:cNvPr id="218145"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E26A6264-9A96-401D-A686-D6A1144407F9}" type="slidenum">
              <a:rPr lang="en-US" altLang="en-US" sz="1600" b="0">
                <a:solidFill>
                  <a:srgbClr val="3366FF"/>
                </a:solidFill>
                <a:latin typeface="Cambria" pitchFamily="18" charset="0"/>
              </a:rPr>
              <a:pPr algn="r"/>
              <a:t>35</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PPTShape_0"/>
          <p:cNvSpPr>
            <a:spLocks noChangeArrowheads="1"/>
          </p:cNvSpPr>
          <p:nvPr/>
        </p:nvSpPr>
        <p:spPr bwMode="auto">
          <a:xfrm>
            <a:off x="4953000" y="1235082"/>
            <a:ext cx="3886200" cy="5165718"/>
          </a:xfrm>
          <a:prstGeom prst="rect">
            <a:avLst/>
          </a:prstGeom>
          <a:gradFill rotWithShape="1">
            <a:gsLst>
              <a:gs pos="0">
                <a:srgbClr val="FFFF99"/>
              </a:gs>
              <a:gs pos="100000">
                <a:srgbClr val="FFFFFF"/>
              </a:gs>
            </a:gsLst>
            <a:lin ang="0" scaled="1"/>
          </a:gradFill>
          <a:ln w="38100">
            <a:solidFill>
              <a:srgbClr val="FFFF00"/>
            </a:solidFill>
            <a:miter lim="800000"/>
            <a:headEnd/>
            <a:tailEnd/>
          </a:ln>
        </p:spPr>
        <p:txBody>
          <a:bodyPr/>
          <a:lstStyle/>
          <a:p>
            <a:pPr marL="228600" indent="-228600" algn="l">
              <a:spcBef>
                <a:spcPct val="0"/>
              </a:spcBef>
            </a:pPr>
            <a:r>
              <a:rPr lang="en-US" sz="2700" b="0" dirty="0">
                <a:solidFill>
                  <a:srgbClr val="0066CC"/>
                </a:solidFill>
              </a:rPr>
              <a:t>Chemical (Gas)</a:t>
            </a:r>
          </a:p>
          <a:p>
            <a:pPr marL="228600" indent="-228600" algn="l">
              <a:spcBef>
                <a:spcPct val="0"/>
              </a:spcBef>
            </a:pPr>
            <a:r>
              <a:rPr lang="en-US" sz="2300" dirty="0">
                <a:solidFill>
                  <a:srgbClr val="C0C0C0"/>
                </a:solidFill>
              </a:rPr>
              <a:t>Gases generate harmful</a:t>
            </a:r>
          </a:p>
          <a:p>
            <a:pPr marL="228600" indent="-228600" algn="l">
              <a:spcBef>
                <a:spcPct val="0"/>
              </a:spcBef>
            </a:pPr>
            <a:r>
              <a:rPr lang="en-US" sz="1900" dirty="0">
                <a:solidFill>
                  <a:srgbClr val="C0C0C0"/>
                </a:solidFill>
              </a:rPr>
              <a:t>airborne contaminants</a:t>
            </a:r>
          </a:p>
          <a:p>
            <a:pPr marL="228600" indent="-228600" algn="l">
              <a:spcBef>
                <a:spcPct val="0"/>
              </a:spcBef>
            </a:pPr>
            <a:endParaRPr lang="en-US" sz="2700" b="0" dirty="0"/>
          </a:p>
          <a:p>
            <a:pPr marL="228600" indent="-228600" algn="l">
              <a:spcBef>
                <a:spcPct val="0"/>
              </a:spcBef>
              <a:buFontTx/>
              <a:buChar char="•"/>
            </a:pPr>
            <a:r>
              <a:rPr lang="en-US" sz="2700" b="0" dirty="0"/>
              <a:t>Prevent from </a:t>
            </a:r>
            <a:r>
              <a:rPr lang="en-US" sz="2700" b="0" dirty="0" smtClean="0"/>
              <a:t>inhaling</a:t>
            </a:r>
          </a:p>
          <a:p>
            <a:pPr marL="228600" indent="-228600" algn="l">
              <a:spcBef>
                <a:spcPct val="0"/>
              </a:spcBef>
              <a:buFontTx/>
              <a:buChar char="•"/>
            </a:pPr>
            <a:endParaRPr lang="en-US" sz="2700" b="0" dirty="0"/>
          </a:p>
          <a:p>
            <a:pPr marL="228600" indent="-228600" algn="l">
              <a:spcBef>
                <a:spcPct val="0"/>
              </a:spcBef>
              <a:buFontTx/>
              <a:buChar char="•"/>
            </a:pPr>
            <a:r>
              <a:rPr lang="en-US" sz="2700" b="0" dirty="0"/>
              <a:t>Ventilate </a:t>
            </a:r>
            <a:r>
              <a:rPr lang="en-US" sz="2700" b="0" dirty="0" smtClean="0"/>
              <a:t>adequately</a:t>
            </a:r>
          </a:p>
          <a:p>
            <a:pPr marL="228600" indent="-228600" algn="l">
              <a:spcBef>
                <a:spcPct val="0"/>
              </a:spcBef>
              <a:buFontTx/>
              <a:buChar char="•"/>
            </a:pPr>
            <a:endParaRPr lang="en-US" sz="2700" b="0" dirty="0"/>
          </a:p>
          <a:p>
            <a:pPr marL="228600" indent="-228600" algn="l">
              <a:spcBef>
                <a:spcPct val="0"/>
              </a:spcBef>
              <a:buFontTx/>
              <a:buChar char="•"/>
            </a:pPr>
            <a:r>
              <a:rPr lang="en-US" sz="2700" b="0" dirty="0"/>
              <a:t>Use local exhaust systems</a:t>
            </a:r>
          </a:p>
          <a:p>
            <a:pPr marL="228600" indent="-228600" algn="l">
              <a:spcBef>
                <a:spcPct val="0"/>
              </a:spcBef>
              <a:buFontTx/>
              <a:buChar char="•"/>
            </a:pPr>
            <a:endParaRPr lang="en-US" sz="2700" b="0" dirty="0">
              <a:latin typeface="Cambria" pitchFamily="18" charset="0"/>
            </a:endParaRPr>
          </a:p>
        </p:txBody>
      </p:sp>
      <p:sp>
        <p:nvSpPr>
          <p:cNvPr id="220163" name="Rectangle 3"/>
          <p:cNvSpPr>
            <a:spLocks noGrp="1" noChangeArrowheads="1"/>
          </p:cNvSpPr>
          <p:nvPr>
            <p:ph type="title"/>
          </p:nvPr>
        </p:nvSpPr>
        <p:spPr>
          <a:noFill/>
          <a:ln/>
        </p:spPr>
        <p:txBody>
          <a:bodyPr/>
          <a:lstStyle/>
          <a:p>
            <a:r>
              <a:rPr lang="en-US" dirty="0">
                <a:latin typeface="Calibri" panose="020F0502020204030204" pitchFamily="34" charset="0"/>
              </a:rPr>
              <a:t>Non-Beam Hazards</a:t>
            </a:r>
          </a:p>
        </p:txBody>
      </p:sp>
      <p:sp>
        <p:nvSpPr>
          <p:cNvPr id="220188"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C376BAF3-689D-4264-B440-58090F5B686D}" type="slidenum">
              <a:rPr lang="en-US" altLang="en-US" sz="1600" b="0">
                <a:solidFill>
                  <a:srgbClr val="3366FF"/>
                </a:solidFill>
                <a:latin typeface="Cambria" pitchFamily="18" charset="0"/>
              </a:rPr>
              <a:pPr algn="r"/>
              <a:t>36</a:t>
            </a:fld>
            <a:endParaRPr lang="en-US" altLang="en-US" sz="1600" b="0">
              <a:solidFill>
                <a:srgbClr val="3366FF"/>
              </a:solidFill>
              <a:latin typeface="Cambria" pitchFamily="18" charset="0"/>
            </a:endParaRPr>
          </a:p>
        </p:txBody>
      </p:sp>
      <p:pic>
        <p:nvPicPr>
          <p:cNvPr id="237570" name="Picture 2" descr="http://sentryair.com/blog/wp-content/uploads/2012/10/Draft_Portable21.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08" y="2133600"/>
            <a:ext cx="4752975" cy="26762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86" name="Picture 30" descr="silverShield_pic"/>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609600" y="4495800"/>
            <a:ext cx="1828800" cy="1739900"/>
          </a:xfrm>
          <a:prstGeom prst="rect">
            <a:avLst/>
          </a:prstGeom>
          <a:noFill/>
          <a:extLst>
            <a:ext uri="{909E8E84-426E-40DD-AFC4-6F175D3DCCD1}">
              <a14:hiddenFill xmlns:a14="http://schemas.microsoft.com/office/drawing/2010/main">
                <a:solidFill>
                  <a:srgbClr val="FFFFFF"/>
                </a:solidFill>
              </a14:hiddenFill>
            </a:ext>
          </a:extLst>
        </p:spPr>
      </p:pic>
      <p:pic>
        <p:nvPicPr>
          <p:cNvPr id="224281" name="Picture 25" descr="fire_extinguisher_2"/>
          <p:cNvPicPr>
            <a:picLocks noChangeAspect="1" noChangeArrowheads="1"/>
          </p:cNvPicPr>
          <p:nvPr>
            <p:custDataLst>
              <p:tags r:id="rId3"/>
            </p:custDataLst>
          </p:nvPr>
        </p:nvPicPr>
        <p:blipFill>
          <a:blip r:embed="rId12" cstate="print">
            <a:extLst>
              <a:ext uri="{28A0092B-C50C-407E-A947-70E740481C1C}">
                <a14:useLocalDpi xmlns:a14="http://schemas.microsoft.com/office/drawing/2010/main" val="0"/>
              </a:ext>
            </a:extLst>
          </a:blip>
          <a:srcRect r="36000"/>
          <a:stretch>
            <a:fillRect/>
          </a:stretch>
        </p:blipFill>
        <p:spPr bwMode="auto">
          <a:xfrm>
            <a:off x="1" y="4781550"/>
            <a:ext cx="914400" cy="1466850"/>
          </a:xfrm>
          <a:prstGeom prst="rect">
            <a:avLst/>
          </a:prstGeom>
          <a:noFill/>
          <a:extLst>
            <a:ext uri="{909E8E84-426E-40DD-AFC4-6F175D3DCCD1}">
              <a14:hiddenFill xmlns:a14="http://schemas.microsoft.com/office/drawing/2010/main">
                <a:solidFill>
                  <a:srgbClr val="FFFFFF"/>
                </a:solidFill>
              </a14:hiddenFill>
            </a:ext>
          </a:extLst>
        </p:spPr>
      </p:pic>
      <p:pic>
        <p:nvPicPr>
          <p:cNvPr id="224276" name="Picture 20"/>
          <p:cNvPicPr>
            <a:picLocks noChangeAspect="1" noChangeArrowheads="1"/>
          </p:cNvPicPr>
          <p:nvPr>
            <p:custDataLst>
              <p:tags r:id="rId4"/>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2362200" y="4895850"/>
            <a:ext cx="1752600"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4263" name="Picture 7"/>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228600" y="3429000"/>
            <a:ext cx="1752600"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4268" name="Picture 12" descr="papers01"/>
          <p:cNvPicPr>
            <a:picLocks noChangeAspect="1" noChangeArrowheads="1"/>
          </p:cNvPicPr>
          <p:nvPr>
            <p:custDataLst>
              <p:tags r:id="rId6"/>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1676400"/>
            <a:ext cx="1890713" cy="1981200"/>
          </a:xfrm>
          <a:prstGeom prst="rect">
            <a:avLst/>
          </a:prstGeom>
          <a:noFill/>
          <a:extLst>
            <a:ext uri="{909E8E84-426E-40DD-AFC4-6F175D3DCCD1}">
              <a14:hiddenFill xmlns:a14="http://schemas.microsoft.com/office/drawing/2010/main">
                <a:solidFill>
                  <a:srgbClr val="FFFFFF"/>
                </a:solidFill>
              </a14:hiddenFill>
            </a:ext>
          </a:extLst>
        </p:spPr>
      </p:pic>
      <p:sp>
        <p:nvSpPr>
          <p:cNvPr id="224258" name="Rectangle 2"/>
          <p:cNvSpPr>
            <a:spLocks noGrp="1" noChangeArrowheads="1"/>
          </p:cNvSpPr>
          <p:nvPr>
            <p:ph type="title"/>
          </p:nvPr>
        </p:nvSpPr>
        <p:spPr>
          <a:noFill/>
          <a:ln/>
        </p:spPr>
        <p:txBody>
          <a:bodyPr/>
          <a:lstStyle/>
          <a:p>
            <a:r>
              <a:rPr lang="en-US" dirty="0">
                <a:latin typeface="Calibri" panose="020F0502020204030204" pitchFamily="34" charset="0"/>
              </a:rPr>
              <a:t>Non-Beam Hazards</a:t>
            </a:r>
          </a:p>
        </p:txBody>
      </p:sp>
      <p:sp>
        <p:nvSpPr>
          <p:cNvPr id="224260" name="PPTShape_0"/>
          <p:cNvSpPr>
            <a:spLocks noChangeArrowheads="1"/>
          </p:cNvSpPr>
          <p:nvPr/>
        </p:nvSpPr>
        <p:spPr bwMode="auto">
          <a:xfrm>
            <a:off x="4953000" y="914400"/>
            <a:ext cx="3886200" cy="5486400"/>
          </a:xfrm>
          <a:prstGeom prst="rect">
            <a:avLst/>
          </a:prstGeom>
          <a:gradFill rotWithShape="1">
            <a:gsLst>
              <a:gs pos="0">
                <a:srgbClr val="FFFF99"/>
              </a:gs>
              <a:gs pos="100000">
                <a:srgbClr val="FFFFFF"/>
              </a:gs>
            </a:gsLst>
            <a:lin ang="0" scaled="1"/>
          </a:gradFill>
          <a:ln w="38100">
            <a:solidFill>
              <a:srgbClr val="FFFF00"/>
            </a:solidFill>
            <a:miter lim="800000"/>
            <a:headEnd/>
            <a:tailEnd/>
          </a:ln>
        </p:spPr>
        <p:txBody>
          <a:bodyPr/>
          <a:lstStyle/>
          <a:p>
            <a:pPr marL="228600" indent="-228600" algn="l">
              <a:spcBef>
                <a:spcPct val="0"/>
              </a:spcBef>
            </a:pPr>
            <a:r>
              <a:rPr lang="en-US" sz="2700" b="0" dirty="0">
                <a:solidFill>
                  <a:srgbClr val="0066CC"/>
                </a:solidFill>
              </a:rPr>
              <a:t>Fire Hazard</a:t>
            </a:r>
          </a:p>
          <a:p>
            <a:pPr marL="228600" indent="-228600" algn="l">
              <a:spcBef>
                <a:spcPct val="0"/>
              </a:spcBef>
            </a:pPr>
            <a:r>
              <a:rPr lang="en-US" sz="2300" dirty="0">
                <a:solidFill>
                  <a:srgbClr val="C0C0C0"/>
                </a:solidFill>
              </a:rPr>
              <a:t>Explosions and Radiation</a:t>
            </a:r>
            <a:endParaRPr lang="en-US" sz="1900" dirty="0">
              <a:solidFill>
                <a:srgbClr val="C0C0C0"/>
              </a:solidFill>
            </a:endParaRPr>
          </a:p>
          <a:p>
            <a:pPr marL="228600" indent="-228600" algn="l">
              <a:spcBef>
                <a:spcPct val="0"/>
              </a:spcBef>
            </a:pPr>
            <a:endParaRPr lang="en-US" sz="2700" b="0" dirty="0"/>
          </a:p>
          <a:p>
            <a:pPr marL="228600" indent="-228600" algn="l">
              <a:spcBef>
                <a:spcPct val="0"/>
              </a:spcBef>
              <a:buFontTx/>
              <a:buChar char="•"/>
            </a:pPr>
            <a:r>
              <a:rPr lang="en-US" sz="2300" b="0" dirty="0"/>
              <a:t>Separate </a:t>
            </a:r>
            <a:r>
              <a:rPr lang="en-US" sz="2300" b="0" dirty="0" smtClean="0"/>
              <a:t>flammables</a:t>
            </a:r>
          </a:p>
          <a:p>
            <a:pPr marL="228600" indent="-228600" algn="l">
              <a:spcBef>
                <a:spcPct val="0"/>
              </a:spcBef>
              <a:buFontTx/>
              <a:buChar char="•"/>
            </a:pPr>
            <a:endParaRPr lang="en-US" sz="2300" b="0" dirty="0"/>
          </a:p>
          <a:p>
            <a:pPr marL="228600" indent="-228600" algn="l">
              <a:spcBef>
                <a:spcPct val="0"/>
              </a:spcBef>
              <a:buFontTx/>
              <a:buChar char="•"/>
            </a:pPr>
            <a:r>
              <a:rPr lang="en-US" sz="2300" b="0" dirty="0"/>
              <a:t>Construct with fire resistant </a:t>
            </a:r>
            <a:r>
              <a:rPr lang="en-US" sz="2300" b="0" dirty="0" smtClean="0"/>
              <a:t>materials</a:t>
            </a:r>
          </a:p>
          <a:p>
            <a:pPr marL="228600" indent="-228600" algn="l">
              <a:spcBef>
                <a:spcPct val="0"/>
              </a:spcBef>
              <a:buFontTx/>
              <a:buChar char="•"/>
            </a:pPr>
            <a:endParaRPr lang="en-US" sz="2300" b="0" dirty="0"/>
          </a:p>
          <a:p>
            <a:pPr marL="228600" indent="-228600" algn="l">
              <a:spcBef>
                <a:spcPct val="0"/>
              </a:spcBef>
              <a:buFontTx/>
              <a:buChar char="•"/>
            </a:pPr>
            <a:r>
              <a:rPr lang="en-US" sz="2300" b="0" dirty="0"/>
              <a:t>Keep fire extinguishers </a:t>
            </a:r>
            <a:r>
              <a:rPr lang="en-US" sz="2300" b="0" dirty="0" smtClean="0"/>
              <a:t>nearby</a:t>
            </a:r>
          </a:p>
          <a:p>
            <a:pPr marL="228600" indent="-228600" algn="l">
              <a:spcBef>
                <a:spcPct val="0"/>
              </a:spcBef>
              <a:buFontTx/>
              <a:buChar char="•"/>
            </a:pPr>
            <a:endParaRPr lang="en-US" sz="2300" b="0" dirty="0"/>
          </a:p>
          <a:p>
            <a:pPr marL="228600" indent="-228600" algn="l">
              <a:spcBef>
                <a:spcPct val="0"/>
              </a:spcBef>
              <a:buFontTx/>
              <a:buChar char="•"/>
            </a:pPr>
            <a:r>
              <a:rPr lang="en-US" sz="2300" b="0" dirty="0"/>
              <a:t>Shield against radiation</a:t>
            </a:r>
            <a:br>
              <a:rPr lang="en-US" sz="2300" b="0" dirty="0"/>
            </a:br>
            <a:r>
              <a:rPr lang="en-US" sz="1700" b="0" dirty="0"/>
              <a:t>(X-ray, Plasma, RF, and Microwaves)</a:t>
            </a:r>
          </a:p>
        </p:txBody>
      </p:sp>
      <p:pic>
        <p:nvPicPr>
          <p:cNvPr id="224262" name="Picture 6" descr="Flammable_Storage_"/>
          <p:cNvPicPr>
            <a:picLocks noChangeAspect="1" noChangeArrowheads="1"/>
          </p:cNvPicPr>
          <p:nvPr>
            <p:custDataLst>
              <p:tags r:id="rId7"/>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2438400" y="1295400"/>
            <a:ext cx="2424113" cy="2743200"/>
          </a:xfrm>
          <a:prstGeom prst="rect">
            <a:avLst/>
          </a:prstGeom>
          <a:noFill/>
          <a:extLst>
            <a:ext uri="{909E8E84-426E-40DD-AFC4-6F175D3DCCD1}">
              <a14:hiddenFill xmlns:a14="http://schemas.microsoft.com/office/drawing/2010/main">
                <a:solidFill>
                  <a:srgbClr val="FFFFFF"/>
                </a:solidFill>
              </a14:hiddenFill>
            </a:ext>
          </a:extLst>
        </p:spPr>
      </p:pic>
      <p:sp>
        <p:nvSpPr>
          <p:cNvPr id="224273" name="AutoShape 17"/>
          <p:cNvSpPr>
            <a:spLocks noChangeArrowheads="1"/>
          </p:cNvSpPr>
          <p:nvPr/>
        </p:nvSpPr>
        <p:spPr bwMode="auto">
          <a:xfrm rot="-981191">
            <a:off x="3044825" y="5334000"/>
            <a:ext cx="1374775" cy="990600"/>
          </a:xfrm>
          <a:prstGeom prst="parallelogram">
            <a:avLst>
              <a:gd name="adj" fmla="val 29446"/>
            </a:avLst>
          </a:prstGeom>
          <a:gradFill rotWithShape="1">
            <a:gsLst>
              <a:gs pos="0">
                <a:schemeClr val="accent1">
                  <a:alpha val="60001"/>
                </a:schemeClr>
              </a:gs>
              <a:gs pos="100000">
                <a:schemeClr val="bg1">
                  <a:alpha val="0"/>
                </a:schemeClr>
              </a:gs>
            </a:gsLst>
            <a:lin ang="5400000" scaled="1"/>
          </a:gradFill>
          <a:ln w="9525" algn="ctr">
            <a:solidFill>
              <a:srgbClr val="CC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274" name="AutoShape 18"/>
          <p:cNvSpPr>
            <a:spLocks noChangeArrowheads="1"/>
          </p:cNvSpPr>
          <p:nvPr/>
        </p:nvSpPr>
        <p:spPr bwMode="auto">
          <a:xfrm rot="5400000" flipH="1" flipV="1">
            <a:off x="1981200" y="5334000"/>
            <a:ext cx="1447800" cy="990600"/>
          </a:xfrm>
          <a:prstGeom prst="parallelogram">
            <a:avLst>
              <a:gd name="adj" fmla="val 38460"/>
            </a:avLst>
          </a:prstGeom>
          <a:gradFill rotWithShape="1">
            <a:gsLst>
              <a:gs pos="0">
                <a:schemeClr val="accent1">
                  <a:alpha val="60001"/>
                </a:schemeClr>
              </a:gs>
              <a:gs pos="100000">
                <a:schemeClr val="bg1">
                  <a:alpha val="0"/>
                </a:schemeClr>
              </a:gs>
            </a:gsLst>
            <a:lin ang="5400000" scaled="1"/>
          </a:gradFill>
          <a:ln w="9525" algn="ctr">
            <a:solidFill>
              <a:srgbClr val="CC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275" name="AutoShape 19"/>
          <p:cNvSpPr>
            <a:spLocks noChangeArrowheads="1"/>
          </p:cNvSpPr>
          <p:nvPr/>
        </p:nvSpPr>
        <p:spPr bwMode="auto">
          <a:xfrm>
            <a:off x="2209800" y="4800600"/>
            <a:ext cx="2057400" cy="685800"/>
          </a:xfrm>
          <a:prstGeom prst="diamond">
            <a:avLst/>
          </a:prstGeom>
          <a:gradFill rotWithShape="1">
            <a:gsLst>
              <a:gs pos="0">
                <a:schemeClr val="bg1">
                  <a:alpha val="0"/>
                </a:schemeClr>
              </a:gs>
              <a:gs pos="100000">
                <a:schemeClr val="accent1">
                  <a:alpha val="60001"/>
                </a:schemeClr>
              </a:gs>
            </a:gsLst>
            <a:lin ang="5400000" scaled="1"/>
          </a:gradFill>
          <a:ln w="9525" algn="ctr">
            <a:solidFill>
              <a:srgbClr val="CC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277" name="AutoShape 21" descr="Oak"/>
          <p:cNvSpPr>
            <a:spLocks noChangeArrowheads="1"/>
          </p:cNvSpPr>
          <p:nvPr/>
        </p:nvSpPr>
        <p:spPr bwMode="auto">
          <a:xfrm rot="-981191">
            <a:off x="3044825" y="5334000"/>
            <a:ext cx="1374775" cy="990600"/>
          </a:xfrm>
          <a:prstGeom prst="parallelogram">
            <a:avLst>
              <a:gd name="adj" fmla="val 29446"/>
            </a:avLst>
          </a:prstGeom>
          <a:blipFill dpi="0" rotWithShape="1">
            <a:blip r:embed="rId16" cstate="print"/>
            <a:srcRect/>
            <a:tile tx="0" ty="0" sx="100000" sy="100000" flip="none" algn="tl"/>
          </a:blip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278" name="AutoShape 22" descr="Oak"/>
          <p:cNvSpPr>
            <a:spLocks noChangeArrowheads="1"/>
          </p:cNvSpPr>
          <p:nvPr/>
        </p:nvSpPr>
        <p:spPr bwMode="auto">
          <a:xfrm rot="5400000" flipH="1" flipV="1">
            <a:off x="1981200" y="5334000"/>
            <a:ext cx="1447800" cy="990600"/>
          </a:xfrm>
          <a:prstGeom prst="parallelogram">
            <a:avLst>
              <a:gd name="adj" fmla="val 38460"/>
            </a:avLst>
          </a:prstGeom>
          <a:blipFill dpi="0" rotWithShape="1">
            <a:blip r:embed="rId16" cstate="print"/>
            <a:srcRect/>
            <a:tile tx="0" ty="0" sx="100000" sy="100000" flip="none" algn="tl"/>
          </a:blip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279" name="AutoShape 23" descr="Oak"/>
          <p:cNvSpPr>
            <a:spLocks noChangeArrowheads="1"/>
          </p:cNvSpPr>
          <p:nvPr/>
        </p:nvSpPr>
        <p:spPr bwMode="auto">
          <a:xfrm>
            <a:off x="2209800" y="4800600"/>
            <a:ext cx="2057400" cy="685800"/>
          </a:xfrm>
          <a:prstGeom prst="diamond">
            <a:avLst/>
          </a:prstGeom>
          <a:blipFill dpi="0" rotWithShape="1">
            <a:blip r:embed="rId16" cstate="print"/>
            <a:srcRect/>
            <a:tile tx="0" ty="0" sx="100000" sy="100000" flip="none" algn="tl"/>
          </a:blip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24288" name="Picture 32" descr="laser-symbol"/>
          <p:cNvPicPr>
            <a:picLocks noChangeAspect="1" noChangeArrowheads="1"/>
          </p:cNvPicPr>
          <p:nvPr>
            <p:custDataLst>
              <p:tags r:id="rId8"/>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1447800" y="5791200"/>
            <a:ext cx="685800" cy="682625"/>
          </a:xfrm>
          <a:prstGeom prst="rect">
            <a:avLst/>
          </a:prstGeom>
          <a:noFill/>
          <a:extLst>
            <a:ext uri="{909E8E84-426E-40DD-AFC4-6F175D3DCCD1}">
              <a14:hiddenFill xmlns:a14="http://schemas.microsoft.com/office/drawing/2010/main">
                <a:solidFill>
                  <a:srgbClr val="FFFFFF"/>
                </a:solidFill>
              </a14:hiddenFill>
            </a:ext>
          </a:extLst>
        </p:spPr>
      </p:pic>
      <p:sp>
        <p:nvSpPr>
          <p:cNvPr id="224313"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D3FDF0DF-4509-493D-ACD0-415124451B86}" type="slidenum">
              <a:rPr lang="en-US" altLang="en-US" sz="1600" b="0">
                <a:solidFill>
                  <a:srgbClr val="3366FF"/>
                </a:solidFill>
                <a:latin typeface="Cambria" pitchFamily="18" charset="0"/>
              </a:rPr>
              <a:pPr algn="r"/>
              <a:t>37</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75" name="Picture 23" descr="86740"/>
          <p:cNvPicPr>
            <a:picLocks noChangeAspect="1" noChangeArrowheads="1"/>
          </p:cNvPicPr>
          <p:nvPr>
            <p:custDataLst>
              <p:tags r:id="rId2"/>
            </p:custDataLst>
          </p:nvPr>
        </p:nvPicPr>
        <p:blipFill>
          <a:blip r:embed="rId9" cstate="print">
            <a:lum bright="8000"/>
            <a:extLst>
              <a:ext uri="{28A0092B-C50C-407E-A947-70E740481C1C}">
                <a14:useLocalDpi xmlns:a14="http://schemas.microsoft.com/office/drawing/2010/main" val="0"/>
              </a:ext>
            </a:extLst>
          </a:blip>
          <a:srcRect t="21930"/>
          <a:stretch>
            <a:fillRect/>
          </a:stretch>
        </p:blipFill>
        <p:spPr bwMode="auto">
          <a:xfrm>
            <a:off x="990600" y="3962400"/>
            <a:ext cx="4076700" cy="2543175"/>
          </a:xfrm>
          <a:prstGeom prst="rect">
            <a:avLst/>
          </a:prstGeom>
          <a:noFill/>
          <a:extLst>
            <a:ext uri="{909E8E84-426E-40DD-AFC4-6F175D3DCCD1}">
              <a14:hiddenFill xmlns:a14="http://schemas.microsoft.com/office/drawing/2010/main">
                <a:solidFill>
                  <a:srgbClr val="FFFFFF"/>
                </a:solidFill>
              </a14:hiddenFill>
            </a:ext>
          </a:extLst>
        </p:spPr>
      </p:pic>
      <p:sp>
        <p:nvSpPr>
          <p:cNvPr id="228383" name="Text Box 31"/>
          <p:cNvSpPr txBox="1">
            <a:spLocks noChangeArrowheads="1"/>
          </p:cNvSpPr>
          <p:nvPr/>
        </p:nvSpPr>
        <p:spPr bwMode="auto">
          <a:xfrm>
            <a:off x="2819400" y="54864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Laser</a:t>
            </a:r>
          </a:p>
        </p:txBody>
      </p:sp>
      <p:sp>
        <p:nvSpPr>
          <p:cNvPr id="228359" name="Rectangle 7"/>
          <p:cNvSpPr>
            <a:spLocks noGrp="1" noChangeArrowheads="1"/>
          </p:cNvSpPr>
          <p:nvPr>
            <p:ph type="title"/>
          </p:nvPr>
        </p:nvSpPr>
        <p:spPr>
          <a:noFill/>
          <a:ln/>
        </p:spPr>
        <p:txBody>
          <a:bodyPr/>
          <a:lstStyle/>
          <a:p>
            <a:r>
              <a:rPr lang="en-US" dirty="0">
                <a:latin typeface="Calibri" panose="020F0502020204030204" pitchFamily="34" charset="0"/>
              </a:rPr>
              <a:t>Engineering Controls</a:t>
            </a:r>
          </a:p>
        </p:txBody>
      </p:sp>
      <p:grpSp>
        <p:nvGrpSpPr>
          <p:cNvPr id="228385" name="Group 33"/>
          <p:cNvGrpSpPr>
            <a:grpSpLocks/>
          </p:cNvGrpSpPr>
          <p:nvPr>
            <p:custDataLst>
              <p:tags r:id="rId3"/>
            </p:custDataLst>
          </p:nvPr>
        </p:nvGrpSpPr>
        <p:grpSpPr bwMode="auto">
          <a:xfrm>
            <a:off x="838200" y="1295400"/>
            <a:ext cx="4267200" cy="2667000"/>
            <a:chOff x="528" y="816"/>
            <a:chExt cx="2688" cy="1680"/>
          </a:xfrm>
        </p:grpSpPr>
        <p:grpSp>
          <p:nvGrpSpPr>
            <p:cNvPr id="228380" name="Group 28"/>
            <p:cNvGrpSpPr>
              <a:grpSpLocks/>
            </p:cNvGrpSpPr>
            <p:nvPr/>
          </p:nvGrpSpPr>
          <p:grpSpPr bwMode="auto">
            <a:xfrm>
              <a:off x="528" y="816"/>
              <a:ext cx="2688" cy="1680"/>
              <a:chOff x="96" y="912"/>
              <a:chExt cx="2688" cy="1680"/>
            </a:xfrm>
          </p:grpSpPr>
          <p:sp>
            <p:nvSpPr>
              <p:cNvPr id="228379" name="Rectangle 27"/>
              <p:cNvSpPr>
                <a:spLocks noChangeArrowheads="1"/>
              </p:cNvSpPr>
              <p:nvPr/>
            </p:nvSpPr>
            <p:spPr bwMode="auto">
              <a:xfrm>
                <a:off x="96" y="912"/>
                <a:ext cx="2688" cy="168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28378" name="Group 26"/>
              <p:cNvGrpSpPr>
                <a:grpSpLocks/>
              </p:cNvGrpSpPr>
              <p:nvPr/>
            </p:nvGrpSpPr>
            <p:grpSpPr bwMode="auto">
              <a:xfrm>
                <a:off x="480" y="912"/>
                <a:ext cx="1968" cy="1632"/>
                <a:chOff x="816" y="768"/>
                <a:chExt cx="1968" cy="1632"/>
              </a:xfrm>
            </p:grpSpPr>
            <p:pic>
              <p:nvPicPr>
                <p:cNvPr id="228370" name="Picture 18" descr="LaserPartCov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640187">
                  <a:off x="816" y="816"/>
                  <a:ext cx="1968" cy="1403"/>
                </a:xfrm>
                <a:prstGeom prst="rect">
                  <a:avLst/>
                </a:prstGeom>
                <a:noFill/>
                <a:extLst>
                  <a:ext uri="{909E8E84-426E-40DD-AFC4-6F175D3DCCD1}">
                    <a14:hiddenFill xmlns:a14="http://schemas.microsoft.com/office/drawing/2010/main">
                      <a:solidFill>
                        <a:srgbClr val="FFFFFF"/>
                      </a:solidFill>
                    </a14:hiddenFill>
                  </a:ext>
                </a:extLst>
              </p:spPr>
            </p:pic>
            <p:sp>
              <p:nvSpPr>
                <p:cNvPr id="228376" name="Rectangle 24"/>
                <p:cNvSpPr>
                  <a:spLocks noChangeArrowheads="1"/>
                </p:cNvSpPr>
                <p:nvPr/>
              </p:nvSpPr>
              <p:spPr bwMode="auto">
                <a:xfrm>
                  <a:off x="2064" y="1824"/>
                  <a:ext cx="672" cy="576"/>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377" name="Rectangle 25"/>
                <p:cNvSpPr>
                  <a:spLocks noChangeArrowheads="1"/>
                </p:cNvSpPr>
                <p:nvPr/>
              </p:nvSpPr>
              <p:spPr bwMode="auto">
                <a:xfrm>
                  <a:off x="816" y="768"/>
                  <a:ext cx="672" cy="576"/>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28384" name="Text Box 32"/>
            <p:cNvSpPr txBox="1">
              <a:spLocks noChangeArrowheads="1"/>
            </p:cNvSpPr>
            <p:nvPr/>
          </p:nvSpPr>
          <p:spPr bwMode="auto">
            <a:xfrm>
              <a:off x="1200" y="1708"/>
              <a:ext cx="163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t>Protective</a:t>
              </a:r>
              <a:br>
                <a:rPr lang="en-US"/>
              </a:br>
              <a:r>
                <a:rPr lang="en-US"/>
                <a:t>Housing</a:t>
              </a:r>
            </a:p>
          </p:txBody>
        </p:sp>
      </p:grpSp>
      <p:sp>
        <p:nvSpPr>
          <p:cNvPr id="228360" name="PPTShape_0"/>
          <p:cNvSpPr>
            <a:spLocks noChangeArrowheads="1"/>
          </p:cNvSpPr>
          <p:nvPr/>
        </p:nvSpPr>
        <p:spPr bwMode="auto">
          <a:xfrm>
            <a:off x="4953000" y="1181100"/>
            <a:ext cx="3886200" cy="4343400"/>
          </a:xfrm>
          <a:prstGeom prst="rect">
            <a:avLst/>
          </a:prstGeom>
          <a:noFill/>
          <a:ln>
            <a:noFill/>
          </a:ln>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38100">
                <a:solidFill>
                  <a:srgbClr val="FFFF00"/>
                </a:solidFill>
                <a:miter lim="800000"/>
                <a:headEnd/>
                <a:tailEnd/>
              </a14:hiddenLine>
            </a:ext>
          </a:extLst>
        </p:spPr>
        <p:txBody>
          <a:bodyPr/>
          <a:lstStyle/>
          <a:p>
            <a:pPr marL="342900" indent="-342900" algn="l">
              <a:spcBef>
                <a:spcPct val="0"/>
              </a:spcBef>
            </a:pPr>
            <a:r>
              <a:rPr lang="en-US" sz="2700" b="0" dirty="0">
                <a:solidFill>
                  <a:srgbClr val="0066CC"/>
                </a:solidFill>
              </a:rPr>
              <a:t>Eliminate exposure</a:t>
            </a:r>
          </a:p>
          <a:p>
            <a:pPr marL="342900" indent="-342900" algn="l">
              <a:spcBef>
                <a:spcPct val="0"/>
              </a:spcBef>
            </a:pPr>
            <a:r>
              <a:rPr lang="en-US" sz="2300" dirty="0">
                <a:solidFill>
                  <a:srgbClr val="C0C0C0"/>
                </a:solidFill>
              </a:rPr>
              <a:t>Use physical structures </a:t>
            </a:r>
          </a:p>
          <a:p>
            <a:pPr marL="342900" indent="-342900" algn="l">
              <a:spcBef>
                <a:spcPct val="0"/>
              </a:spcBef>
            </a:pPr>
            <a:r>
              <a:rPr lang="en-US" sz="2300" dirty="0">
                <a:solidFill>
                  <a:srgbClr val="C0C0C0"/>
                </a:solidFill>
              </a:rPr>
              <a:t>as your first line of defense</a:t>
            </a:r>
            <a:endParaRPr lang="en-US" sz="1900" dirty="0">
              <a:solidFill>
                <a:srgbClr val="C0C0C0"/>
              </a:solidFill>
            </a:endParaRPr>
          </a:p>
          <a:p>
            <a:pPr marL="342900" indent="-342900" algn="l">
              <a:spcBef>
                <a:spcPct val="0"/>
              </a:spcBef>
            </a:pPr>
            <a:endParaRPr lang="en-US" sz="2700" b="0" dirty="0"/>
          </a:p>
          <a:p>
            <a:pPr marL="342900" indent="-342900" algn="l">
              <a:spcBef>
                <a:spcPct val="0"/>
              </a:spcBef>
              <a:buFontTx/>
              <a:buAutoNum type="arabicPeriod"/>
            </a:pPr>
            <a:r>
              <a:rPr lang="en-US" sz="2300" b="0" dirty="0"/>
              <a:t>Protective </a:t>
            </a:r>
            <a:r>
              <a:rPr lang="en-US" sz="2300" b="0" dirty="0" smtClean="0"/>
              <a:t>housing</a:t>
            </a:r>
          </a:p>
          <a:p>
            <a:pPr marL="342900" indent="-342900" algn="l">
              <a:spcBef>
                <a:spcPct val="0"/>
              </a:spcBef>
              <a:buFontTx/>
              <a:buAutoNum type="arabicPeriod"/>
            </a:pPr>
            <a:endParaRPr lang="en-US" sz="2300" b="0" dirty="0"/>
          </a:p>
          <a:p>
            <a:pPr marL="342900" indent="-342900" algn="l">
              <a:spcBef>
                <a:spcPct val="0"/>
              </a:spcBef>
              <a:buFontTx/>
              <a:buAutoNum type="arabicPeriod"/>
            </a:pPr>
            <a:r>
              <a:rPr lang="en-US" sz="2300" b="0" dirty="0" smtClean="0"/>
              <a:t>Interlocks</a:t>
            </a:r>
          </a:p>
          <a:p>
            <a:pPr marL="342900" indent="-342900" algn="l">
              <a:spcBef>
                <a:spcPct val="0"/>
              </a:spcBef>
              <a:buFontTx/>
              <a:buAutoNum type="arabicPeriod"/>
            </a:pPr>
            <a:endParaRPr lang="en-US" sz="2300" b="0" dirty="0"/>
          </a:p>
          <a:p>
            <a:pPr marL="342900" indent="-342900" algn="l">
              <a:spcBef>
                <a:spcPct val="0"/>
              </a:spcBef>
              <a:buFontTx/>
              <a:buAutoNum type="arabicPeriod"/>
            </a:pPr>
            <a:r>
              <a:rPr lang="en-US" sz="2300" b="0" dirty="0"/>
              <a:t>Aperture beam </a:t>
            </a:r>
            <a:r>
              <a:rPr lang="en-US" sz="2300" b="0" dirty="0" smtClean="0"/>
              <a:t>blocks</a:t>
            </a:r>
          </a:p>
          <a:p>
            <a:pPr marL="342900" indent="-342900" algn="l">
              <a:spcBef>
                <a:spcPct val="0"/>
              </a:spcBef>
              <a:buFontTx/>
              <a:buAutoNum type="arabicPeriod"/>
            </a:pPr>
            <a:endParaRPr lang="en-US" sz="2300" b="0" dirty="0"/>
          </a:p>
          <a:p>
            <a:pPr marL="342900" indent="-342900" algn="l">
              <a:spcBef>
                <a:spcPct val="0"/>
              </a:spcBef>
              <a:buFontTx/>
              <a:buAutoNum type="arabicPeriod"/>
            </a:pPr>
            <a:r>
              <a:rPr lang="en-US" sz="2300" b="0" dirty="0"/>
              <a:t>Warning lights</a:t>
            </a:r>
            <a:endParaRPr lang="en-US" sz="1700" b="0" dirty="0"/>
          </a:p>
        </p:txBody>
      </p:sp>
      <p:grpSp>
        <p:nvGrpSpPr>
          <p:cNvPr id="228387" name="Group 35"/>
          <p:cNvGrpSpPr>
            <a:grpSpLocks/>
          </p:cNvGrpSpPr>
          <p:nvPr>
            <p:custDataLst>
              <p:tags r:id="rId4"/>
            </p:custDataLst>
          </p:nvPr>
        </p:nvGrpSpPr>
        <p:grpSpPr bwMode="auto">
          <a:xfrm>
            <a:off x="533400" y="1219200"/>
            <a:ext cx="1514475" cy="2728913"/>
            <a:chOff x="336" y="960"/>
            <a:chExt cx="954" cy="1719"/>
          </a:xfrm>
        </p:grpSpPr>
        <p:sp>
          <p:nvSpPr>
            <p:cNvPr id="228386" name="Text Box 34"/>
            <p:cNvSpPr txBox="1">
              <a:spLocks noChangeArrowheads="1"/>
            </p:cNvSpPr>
            <p:nvPr/>
          </p:nvSpPr>
          <p:spPr bwMode="auto">
            <a:xfrm>
              <a:off x="336" y="2448"/>
              <a:ext cx="8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Interlock</a:t>
              </a:r>
            </a:p>
          </p:txBody>
        </p:sp>
        <p:pic>
          <p:nvPicPr>
            <p:cNvPr id="228373" name="Picture 21" descr="laser interlock controlle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6" y="960"/>
              <a:ext cx="954" cy="14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8395" name="Group 43"/>
          <p:cNvGrpSpPr>
            <a:grpSpLocks/>
          </p:cNvGrpSpPr>
          <p:nvPr>
            <p:custDataLst>
              <p:tags r:id="rId5"/>
            </p:custDataLst>
          </p:nvPr>
        </p:nvGrpSpPr>
        <p:grpSpPr bwMode="auto">
          <a:xfrm>
            <a:off x="2209800" y="1219200"/>
            <a:ext cx="2362200" cy="2743200"/>
            <a:chOff x="1392" y="768"/>
            <a:chExt cx="1488" cy="1728"/>
          </a:xfrm>
        </p:grpSpPr>
        <p:pic>
          <p:nvPicPr>
            <p:cNvPr id="228393" name="Picture 41" descr="laser room interlock controlle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92" y="768"/>
              <a:ext cx="1488" cy="1488"/>
            </a:xfrm>
            <a:prstGeom prst="rect">
              <a:avLst/>
            </a:prstGeom>
            <a:noFill/>
            <a:extLst>
              <a:ext uri="{909E8E84-426E-40DD-AFC4-6F175D3DCCD1}">
                <a14:hiddenFill xmlns:a14="http://schemas.microsoft.com/office/drawing/2010/main">
                  <a:solidFill>
                    <a:srgbClr val="FFFFFF"/>
                  </a:solidFill>
                </a14:hiddenFill>
              </a:ext>
            </a:extLst>
          </p:spPr>
        </p:pic>
        <p:sp>
          <p:nvSpPr>
            <p:cNvPr id="228394" name="Text Box 42"/>
            <p:cNvSpPr txBox="1">
              <a:spLocks noChangeArrowheads="1"/>
            </p:cNvSpPr>
            <p:nvPr/>
          </p:nvSpPr>
          <p:spPr bwMode="auto">
            <a:xfrm>
              <a:off x="1584" y="2265"/>
              <a:ext cx="11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Warning Light</a:t>
              </a:r>
            </a:p>
          </p:txBody>
        </p:sp>
      </p:grpSp>
      <p:grpSp>
        <p:nvGrpSpPr>
          <p:cNvPr id="228401" name="Group 49"/>
          <p:cNvGrpSpPr>
            <a:grpSpLocks/>
          </p:cNvGrpSpPr>
          <p:nvPr>
            <p:custDataLst>
              <p:tags r:id="rId6"/>
            </p:custDataLst>
          </p:nvPr>
        </p:nvGrpSpPr>
        <p:grpSpPr bwMode="auto">
          <a:xfrm>
            <a:off x="76200" y="4495800"/>
            <a:ext cx="1609725" cy="1890713"/>
            <a:chOff x="48" y="2832"/>
            <a:chExt cx="1014" cy="1191"/>
          </a:xfrm>
        </p:grpSpPr>
        <p:sp>
          <p:nvSpPr>
            <p:cNvPr id="228388" name="Text Box 36"/>
            <p:cNvSpPr txBox="1">
              <a:spLocks noChangeArrowheads="1"/>
            </p:cNvSpPr>
            <p:nvPr/>
          </p:nvSpPr>
          <p:spPr bwMode="auto">
            <a:xfrm>
              <a:off x="48" y="3792"/>
              <a:ext cx="9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Beam Block</a:t>
              </a:r>
            </a:p>
          </p:txBody>
        </p:sp>
        <p:pic>
          <p:nvPicPr>
            <p:cNvPr id="228400" name="Picture 4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0" y="2832"/>
              <a:ext cx="822" cy="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8411" name="PPTShape_1"/>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170B5A4D-5FC2-4BD1-88AC-2FBE7CDC9838}" type="slidenum">
              <a:rPr lang="en-US" altLang="en-US" sz="1600" b="0">
                <a:solidFill>
                  <a:srgbClr val="3366FF"/>
                </a:solidFill>
                <a:latin typeface="Cambria" pitchFamily="18" charset="0"/>
              </a:rPr>
              <a:pPr algn="r"/>
              <a:t>38</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7" name="Rectangle 5"/>
          <p:cNvSpPr>
            <a:spLocks noChangeArrowheads="1"/>
          </p:cNvSpPr>
          <p:nvPr/>
        </p:nvSpPr>
        <p:spPr bwMode="auto">
          <a:xfrm>
            <a:off x="3733800" y="5257800"/>
            <a:ext cx="1143000" cy="3810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78" name="Rectangle 6"/>
          <p:cNvSpPr>
            <a:spLocks noChangeArrowheads="1"/>
          </p:cNvSpPr>
          <p:nvPr/>
        </p:nvSpPr>
        <p:spPr bwMode="auto">
          <a:xfrm>
            <a:off x="3810000" y="990600"/>
            <a:ext cx="1143000" cy="3810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79" name="Rectangle 7"/>
          <p:cNvSpPr>
            <a:spLocks noChangeArrowheads="1"/>
          </p:cNvSpPr>
          <p:nvPr/>
        </p:nvSpPr>
        <p:spPr bwMode="auto">
          <a:xfrm>
            <a:off x="304800" y="990600"/>
            <a:ext cx="2209800" cy="3810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82" name="Rectangle 8"/>
          <p:cNvSpPr>
            <a:spLocks noChangeArrowheads="1"/>
          </p:cNvSpPr>
          <p:nvPr/>
        </p:nvSpPr>
        <p:spPr bwMode="auto">
          <a:xfrm>
            <a:off x="4495800" y="1524000"/>
            <a:ext cx="4343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chemeClr val="tx2"/>
              </a:buClr>
              <a:buSzPct val="70000"/>
              <a:buFont typeface="Wingdings" pitchFamily="2" charset="2"/>
              <a:buNone/>
            </a:pPr>
            <a:r>
              <a:rPr lang="en-US" sz="3300" b="0" dirty="0">
                <a:solidFill>
                  <a:srgbClr val="0066CC"/>
                </a:solidFill>
              </a:rPr>
              <a:t>Use </a:t>
            </a:r>
            <a:r>
              <a:rPr lang="en-US" sz="3300" dirty="0"/>
              <a:t>beam attenuators</a:t>
            </a:r>
            <a:r>
              <a:rPr lang="en-US" sz="3300" b="0" dirty="0">
                <a:solidFill>
                  <a:srgbClr val="0066CC"/>
                </a:solidFill>
              </a:rPr>
              <a:t> on high powered lasers:</a:t>
            </a:r>
          </a:p>
          <a:p>
            <a:pPr marL="742950" lvl="1" indent="-285750" algn="l" eaLnBrk="0" hangingPunct="0">
              <a:spcBef>
                <a:spcPct val="20000"/>
              </a:spcBef>
              <a:buClr>
                <a:schemeClr val="tx2"/>
              </a:buClr>
              <a:buSzPct val="70000"/>
              <a:buFont typeface="Wingdings" pitchFamily="2" charset="2"/>
              <a:buNone/>
            </a:pPr>
            <a:r>
              <a:rPr lang="en-US" sz="2900" b="0" dirty="0" smtClean="0">
                <a:solidFill>
                  <a:srgbClr val="0066CC"/>
                </a:solidFill>
                <a:latin typeface="Cambria" pitchFamily="18" charset="0"/>
              </a:rPr>
              <a:t>Class </a:t>
            </a:r>
            <a:r>
              <a:rPr lang="en-US" sz="2900" b="0" dirty="0">
                <a:solidFill>
                  <a:srgbClr val="0066CC"/>
                </a:solidFill>
                <a:latin typeface="Cambria" pitchFamily="18" charset="0"/>
              </a:rPr>
              <a:t>3B</a:t>
            </a:r>
          </a:p>
          <a:p>
            <a:pPr marL="742950" lvl="1" indent="-285750" algn="l" eaLnBrk="0" hangingPunct="0">
              <a:spcBef>
                <a:spcPct val="20000"/>
              </a:spcBef>
              <a:buClr>
                <a:schemeClr val="tx2"/>
              </a:buClr>
              <a:buSzPct val="70000"/>
              <a:buFont typeface="Wingdings" pitchFamily="2" charset="2"/>
              <a:buNone/>
            </a:pPr>
            <a:r>
              <a:rPr lang="en-US" sz="2900" b="0" dirty="0">
                <a:solidFill>
                  <a:srgbClr val="0066CC"/>
                </a:solidFill>
                <a:latin typeface="Cambria" pitchFamily="18" charset="0"/>
              </a:rPr>
              <a:t>Class 4</a:t>
            </a:r>
            <a:endParaRPr lang="en-US" sz="2900" dirty="0">
              <a:solidFill>
                <a:srgbClr val="0066CC"/>
              </a:solidFill>
              <a:latin typeface="Cambria" pitchFamily="18" charset="0"/>
            </a:endParaRPr>
          </a:p>
        </p:txBody>
      </p:sp>
      <p:sp>
        <p:nvSpPr>
          <p:cNvPr id="233496" name="PPTShape_0"/>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E4CCE36E-75D9-4ACF-B2C1-A2F3393D1AB0}" type="slidenum">
              <a:rPr lang="en-US" altLang="en-US" sz="1600" b="0">
                <a:solidFill>
                  <a:srgbClr val="3366FF"/>
                </a:solidFill>
                <a:latin typeface="Cambria" pitchFamily="18" charset="0"/>
              </a:rPr>
              <a:pPr algn="r"/>
              <a:t>39</a:t>
            </a:fld>
            <a:endParaRPr lang="en-US" altLang="en-US" sz="1600" b="0">
              <a:solidFill>
                <a:srgbClr val="3366FF"/>
              </a:solidFill>
              <a:latin typeface="Cambria" pitchFamily="18" charset="0"/>
            </a:endParaRPr>
          </a:p>
        </p:txBody>
      </p:sp>
      <p:pic>
        <p:nvPicPr>
          <p:cNvPr id="233489" name="Picture 17" descr="http://www.metrolux.de/sites/metrolux/files/attenuator/product/vam_193nm_variable_laser_beam_attenuator_manuell.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981809"/>
            <a:ext cx="5210175" cy="29337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2262" y="453479"/>
            <a:ext cx="4945649" cy="769441"/>
          </a:xfrm>
          <a:prstGeom prst="rect">
            <a:avLst/>
          </a:prstGeom>
          <a:noFill/>
        </p:spPr>
        <p:txBody>
          <a:bodyPr wrap="none" rtlCol="0">
            <a:spAutoFit/>
          </a:bodyPr>
          <a:lstStyle/>
          <a:p>
            <a:r>
              <a:rPr lang="en-US" sz="4400" b="0" dirty="0" smtClean="0">
                <a:solidFill>
                  <a:srgbClr val="0070C0"/>
                </a:solidFill>
              </a:rPr>
              <a:t>Engineering Controls</a:t>
            </a:r>
            <a:endParaRPr lang="en-US" sz="4400" b="0" dirty="0">
              <a:solidFill>
                <a:srgbClr val="0070C0"/>
              </a:solidFill>
            </a:endParaRPr>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MC910220951[1]"/>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t="8867" r="16243" b="11823"/>
          <a:stretch>
            <a:fillRect/>
          </a:stretch>
        </p:blipFill>
        <p:spPr bwMode="auto">
          <a:xfrm>
            <a:off x="-11613" y="836195"/>
            <a:ext cx="3985625" cy="5185610"/>
          </a:xfrm>
          <a:prstGeom prst="rect">
            <a:avLst/>
          </a:prstGeom>
          <a:noFill/>
          <a:extLst>
            <a:ext uri="{909E8E84-426E-40DD-AFC4-6F175D3DCCD1}">
              <a14:hiddenFill xmlns:a14="http://schemas.microsoft.com/office/drawing/2010/main">
                <a:solidFill>
                  <a:srgbClr val="FFFFFF"/>
                </a:solidFill>
              </a14:hiddenFill>
            </a:ext>
          </a:extLst>
        </p:spPr>
      </p:pic>
      <p:sp>
        <p:nvSpPr>
          <p:cNvPr id="43013" name="Freeform 5"/>
          <p:cNvSpPr>
            <a:spLocks/>
          </p:cNvSpPr>
          <p:nvPr/>
        </p:nvSpPr>
        <p:spPr bwMode="auto">
          <a:xfrm>
            <a:off x="3429000" y="457200"/>
            <a:ext cx="5562600" cy="1524000"/>
          </a:xfrm>
          <a:custGeom>
            <a:avLst/>
            <a:gdLst>
              <a:gd name="T0" fmla="*/ 0 w 4032"/>
              <a:gd name="T1" fmla="*/ 1488 h 1488"/>
              <a:gd name="T2" fmla="*/ 288 w 4032"/>
              <a:gd name="T3" fmla="*/ 1152 h 1488"/>
              <a:gd name="T4" fmla="*/ 720 w 4032"/>
              <a:gd name="T5" fmla="*/ 1392 h 1488"/>
              <a:gd name="T6" fmla="*/ 1104 w 4032"/>
              <a:gd name="T7" fmla="*/ 864 h 1488"/>
              <a:gd name="T8" fmla="*/ 1728 w 4032"/>
              <a:gd name="T9" fmla="*/ 1200 h 1488"/>
              <a:gd name="T10" fmla="*/ 2064 w 4032"/>
              <a:gd name="T11" fmla="*/ 576 h 1488"/>
              <a:gd name="T12" fmla="*/ 2736 w 4032"/>
              <a:gd name="T13" fmla="*/ 1152 h 1488"/>
              <a:gd name="T14" fmla="*/ 3072 w 4032"/>
              <a:gd name="T15" fmla="*/ 240 h 1488"/>
              <a:gd name="T16" fmla="*/ 3792 w 4032"/>
              <a:gd name="T17" fmla="*/ 672 h 1488"/>
              <a:gd name="T18" fmla="*/ 4032 w 4032"/>
              <a:gd name="T19" fmla="*/ 0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32" h="1488">
                <a:moveTo>
                  <a:pt x="0" y="1488"/>
                </a:moveTo>
                <a:cubicBezTo>
                  <a:pt x="84" y="1328"/>
                  <a:pt x="168" y="1168"/>
                  <a:pt x="288" y="1152"/>
                </a:cubicBezTo>
                <a:cubicBezTo>
                  <a:pt x="408" y="1136"/>
                  <a:pt x="584" y="1440"/>
                  <a:pt x="720" y="1392"/>
                </a:cubicBezTo>
                <a:cubicBezTo>
                  <a:pt x="856" y="1344"/>
                  <a:pt x="936" y="896"/>
                  <a:pt x="1104" y="864"/>
                </a:cubicBezTo>
                <a:cubicBezTo>
                  <a:pt x="1272" y="832"/>
                  <a:pt x="1568" y="1248"/>
                  <a:pt x="1728" y="1200"/>
                </a:cubicBezTo>
                <a:cubicBezTo>
                  <a:pt x="1888" y="1152"/>
                  <a:pt x="1896" y="584"/>
                  <a:pt x="2064" y="576"/>
                </a:cubicBezTo>
                <a:cubicBezTo>
                  <a:pt x="2232" y="568"/>
                  <a:pt x="2568" y="1208"/>
                  <a:pt x="2736" y="1152"/>
                </a:cubicBezTo>
                <a:cubicBezTo>
                  <a:pt x="2904" y="1096"/>
                  <a:pt x="2896" y="320"/>
                  <a:pt x="3072" y="240"/>
                </a:cubicBezTo>
                <a:cubicBezTo>
                  <a:pt x="3248" y="160"/>
                  <a:pt x="3632" y="712"/>
                  <a:pt x="3792" y="672"/>
                </a:cubicBezTo>
                <a:cubicBezTo>
                  <a:pt x="3952" y="632"/>
                  <a:pt x="3992" y="316"/>
                  <a:pt x="4032" y="0"/>
                </a:cubicBezTo>
              </a:path>
            </a:pathLst>
          </a:custGeom>
          <a:noFill/>
          <a:ln w="38100">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4" name="Freeform 6"/>
          <p:cNvSpPr>
            <a:spLocks/>
          </p:cNvSpPr>
          <p:nvPr/>
        </p:nvSpPr>
        <p:spPr bwMode="auto">
          <a:xfrm>
            <a:off x="3048000" y="3886200"/>
            <a:ext cx="6096000" cy="2171700"/>
          </a:xfrm>
          <a:custGeom>
            <a:avLst/>
            <a:gdLst>
              <a:gd name="T0" fmla="*/ 0 w 4896"/>
              <a:gd name="T1" fmla="*/ 0 h 1656"/>
              <a:gd name="T2" fmla="*/ 1200 w 4896"/>
              <a:gd name="T3" fmla="*/ 720 h 1656"/>
              <a:gd name="T4" fmla="*/ 2832 w 4896"/>
              <a:gd name="T5" fmla="*/ 624 h 1656"/>
              <a:gd name="T6" fmla="*/ 3840 w 4896"/>
              <a:gd name="T7" fmla="*/ 1488 h 1656"/>
              <a:gd name="T8" fmla="*/ 4896 w 4896"/>
              <a:gd name="T9" fmla="*/ 1632 h 1656"/>
            </a:gdLst>
            <a:ahLst/>
            <a:cxnLst>
              <a:cxn ang="0">
                <a:pos x="T0" y="T1"/>
              </a:cxn>
              <a:cxn ang="0">
                <a:pos x="T2" y="T3"/>
              </a:cxn>
              <a:cxn ang="0">
                <a:pos x="T4" y="T5"/>
              </a:cxn>
              <a:cxn ang="0">
                <a:pos x="T6" y="T7"/>
              </a:cxn>
              <a:cxn ang="0">
                <a:pos x="T8" y="T9"/>
              </a:cxn>
            </a:cxnLst>
            <a:rect l="0" t="0" r="r" b="b"/>
            <a:pathLst>
              <a:path w="4896" h="1656">
                <a:moveTo>
                  <a:pt x="0" y="0"/>
                </a:moveTo>
                <a:cubicBezTo>
                  <a:pt x="364" y="308"/>
                  <a:pt x="728" y="616"/>
                  <a:pt x="1200" y="720"/>
                </a:cubicBezTo>
                <a:cubicBezTo>
                  <a:pt x="1672" y="824"/>
                  <a:pt x="2392" y="496"/>
                  <a:pt x="2832" y="624"/>
                </a:cubicBezTo>
                <a:cubicBezTo>
                  <a:pt x="3272" y="752"/>
                  <a:pt x="3496" y="1320"/>
                  <a:pt x="3840" y="1488"/>
                </a:cubicBezTo>
                <a:cubicBezTo>
                  <a:pt x="4184" y="1656"/>
                  <a:pt x="4540" y="1644"/>
                  <a:pt x="4896" y="1632"/>
                </a:cubicBezTo>
              </a:path>
            </a:pathLst>
          </a:custGeom>
          <a:noFill/>
          <a:ln w="381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5" name="Freeform 7"/>
          <p:cNvSpPr>
            <a:spLocks/>
          </p:cNvSpPr>
          <p:nvPr/>
        </p:nvSpPr>
        <p:spPr bwMode="auto">
          <a:xfrm>
            <a:off x="3048000" y="1981200"/>
            <a:ext cx="6096000" cy="2743200"/>
          </a:xfrm>
          <a:custGeom>
            <a:avLst/>
            <a:gdLst>
              <a:gd name="T0" fmla="*/ 0 w 4224"/>
              <a:gd name="T1" fmla="*/ 1056 h 2064"/>
              <a:gd name="T2" fmla="*/ 384 w 4224"/>
              <a:gd name="T3" fmla="*/ 1008 h 2064"/>
              <a:gd name="T4" fmla="*/ 816 w 4224"/>
              <a:gd name="T5" fmla="*/ 1296 h 2064"/>
              <a:gd name="T6" fmla="*/ 1248 w 4224"/>
              <a:gd name="T7" fmla="*/ 912 h 2064"/>
              <a:gd name="T8" fmla="*/ 1536 w 4224"/>
              <a:gd name="T9" fmla="*/ 1344 h 2064"/>
              <a:gd name="T10" fmla="*/ 1824 w 4224"/>
              <a:gd name="T11" fmla="*/ 720 h 2064"/>
              <a:gd name="T12" fmla="*/ 2208 w 4224"/>
              <a:gd name="T13" fmla="*/ 1680 h 2064"/>
              <a:gd name="T14" fmla="*/ 2448 w 4224"/>
              <a:gd name="T15" fmla="*/ 480 h 2064"/>
              <a:gd name="T16" fmla="*/ 3168 w 4224"/>
              <a:gd name="T17" fmla="*/ 1968 h 2064"/>
              <a:gd name="T18" fmla="*/ 3360 w 4224"/>
              <a:gd name="T19" fmla="*/ 288 h 2064"/>
              <a:gd name="T20" fmla="*/ 3984 w 4224"/>
              <a:gd name="T21" fmla="*/ 2016 h 2064"/>
              <a:gd name="T22" fmla="*/ 4224 w 4224"/>
              <a:gd name="T23" fmla="*/ 0 h 2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4" h="2064">
                <a:moveTo>
                  <a:pt x="0" y="1056"/>
                </a:moveTo>
                <a:cubicBezTo>
                  <a:pt x="124" y="1012"/>
                  <a:pt x="248" y="968"/>
                  <a:pt x="384" y="1008"/>
                </a:cubicBezTo>
                <a:cubicBezTo>
                  <a:pt x="520" y="1048"/>
                  <a:pt x="672" y="1312"/>
                  <a:pt x="816" y="1296"/>
                </a:cubicBezTo>
                <a:cubicBezTo>
                  <a:pt x="960" y="1280"/>
                  <a:pt x="1128" y="904"/>
                  <a:pt x="1248" y="912"/>
                </a:cubicBezTo>
                <a:cubicBezTo>
                  <a:pt x="1368" y="920"/>
                  <a:pt x="1440" y="1376"/>
                  <a:pt x="1536" y="1344"/>
                </a:cubicBezTo>
                <a:cubicBezTo>
                  <a:pt x="1632" y="1312"/>
                  <a:pt x="1712" y="664"/>
                  <a:pt x="1824" y="720"/>
                </a:cubicBezTo>
                <a:cubicBezTo>
                  <a:pt x="1936" y="776"/>
                  <a:pt x="2104" y="1720"/>
                  <a:pt x="2208" y="1680"/>
                </a:cubicBezTo>
                <a:cubicBezTo>
                  <a:pt x="2312" y="1640"/>
                  <a:pt x="2288" y="432"/>
                  <a:pt x="2448" y="480"/>
                </a:cubicBezTo>
                <a:cubicBezTo>
                  <a:pt x="2608" y="528"/>
                  <a:pt x="3016" y="2000"/>
                  <a:pt x="3168" y="1968"/>
                </a:cubicBezTo>
                <a:cubicBezTo>
                  <a:pt x="3320" y="1936"/>
                  <a:pt x="3224" y="280"/>
                  <a:pt x="3360" y="288"/>
                </a:cubicBezTo>
                <a:cubicBezTo>
                  <a:pt x="3496" y="296"/>
                  <a:pt x="3840" y="2064"/>
                  <a:pt x="3984" y="2016"/>
                </a:cubicBezTo>
                <a:cubicBezTo>
                  <a:pt x="4128" y="1968"/>
                  <a:pt x="4176" y="984"/>
                  <a:pt x="4224" y="0"/>
                </a:cubicBezTo>
              </a:path>
            </a:pathLst>
          </a:custGeom>
          <a:noFill/>
          <a:ln w="63500">
            <a:solidFill>
              <a:srgbClr val="CC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7" name="Freeform 9"/>
          <p:cNvSpPr>
            <a:spLocks/>
          </p:cNvSpPr>
          <p:nvPr/>
        </p:nvSpPr>
        <p:spPr bwMode="auto">
          <a:xfrm>
            <a:off x="2362200" y="457200"/>
            <a:ext cx="4343400" cy="457200"/>
          </a:xfrm>
          <a:custGeom>
            <a:avLst/>
            <a:gdLst>
              <a:gd name="T0" fmla="*/ 0 w 3024"/>
              <a:gd name="T1" fmla="*/ 576 h 576"/>
              <a:gd name="T2" fmla="*/ 624 w 3024"/>
              <a:gd name="T3" fmla="*/ 336 h 576"/>
              <a:gd name="T4" fmla="*/ 1248 w 3024"/>
              <a:gd name="T5" fmla="*/ 432 h 576"/>
              <a:gd name="T6" fmla="*/ 1968 w 3024"/>
              <a:gd name="T7" fmla="*/ 96 h 576"/>
              <a:gd name="T8" fmla="*/ 2688 w 3024"/>
              <a:gd name="T9" fmla="*/ 144 h 576"/>
              <a:gd name="T10" fmla="*/ 3024 w 3024"/>
              <a:gd name="T11" fmla="*/ 0 h 576"/>
            </a:gdLst>
            <a:ahLst/>
            <a:cxnLst>
              <a:cxn ang="0">
                <a:pos x="T0" y="T1"/>
              </a:cxn>
              <a:cxn ang="0">
                <a:pos x="T2" y="T3"/>
              </a:cxn>
              <a:cxn ang="0">
                <a:pos x="T4" y="T5"/>
              </a:cxn>
              <a:cxn ang="0">
                <a:pos x="T6" y="T7"/>
              </a:cxn>
              <a:cxn ang="0">
                <a:pos x="T8" y="T9"/>
              </a:cxn>
              <a:cxn ang="0">
                <a:pos x="T10" y="T11"/>
              </a:cxn>
            </a:cxnLst>
            <a:rect l="0" t="0" r="r" b="b"/>
            <a:pathLst>
              <a:path w="3024" h="576">
                <a:moveTo>
                  <a:pt x="0" y="576"/>
                </a:moveTo>
                <a:cubicBezTo>
                  <a:pt x="208" y="468"/>
                  <a:pt x="416" y="360"/>
                  <a:pt x="624" y="336"/>
                </a:cubicBezTo>
                <a:cubicBezTo>
                  <a:pt x="832" y="312"/>
                  <a:pt x="1024" y="472"/>
                  <a:pt x="1248" y="432"/>
                </a:cubicBezTo>
                <a:cubicBezTo>
                  <a:pt x="1472" y="392"/>
                  <a:pt x="1728" y="144"/>
                  <a:pt x="1968" y="96"/>
                </a:cubicBezTo>
                <a:cubicBezTo>
                  <a:pt x="2208" y="48"/>
                  <a:pt x="2512" y="160"/>
                  <a:pt x="2688" y="144"/>
                </a:cubicBezTo>
                <a:cubicBezTo>
                  <a:pt x="2864" y="128"/>
                  <a:pt x="2944" y="64"/>
                  <a:pt x="3024" y="0"/>
                </a:cubicBezTo>
              </a:path>
            </a:pathLst>
          </a:custGeom>
          <a:noFill/>
          <a:ln w="127000">
            <a:solidFill>
              <a:srgbClr val="FFFF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8" name="Freeform 10"/>
          <p:cNvSpPr>
            <a:spLocks/>
          </p:cNvSpPr>
          <p:nvPr/>
        </p:nvSpPr>
        <p:spPr bwMode="auto">
          <a:xfrm>
            <a:off x="2667000" y="4724400"/>
            <a:ext cx="4724400" cy="2133600"/>
          </a:xfrm>
          <a:custGeom>
            <a:avLst/>
            <a:gdLst>
              <a:gd name="T0" fmla="*/ 0 w 3408"/>
              <a:gd name="T1" fmla="*/ 0 h 1584"/>
              <a:gd name="T2" fmla="*/ 384 w 3408"/>
              <a:gd name="T3" fmla="*/ 480 h 1584"/>
              <a:gd name="T4" fmla="*/ 1152 w 3408"/>
              <a:gd name="T5" fmla="*/ 288 h 1584"/>
              <a:gd name="T6" fmla="*/ 1344 w 3408"/>
              <a:gd name="T7" fmla="*/ 1104 h 1584"/>
              <a:gd name="T8" fmla="*/ 2256 w 3408"/>
              <a:gd name="T9" fmla="*/ 576 h 1584"/>
              <a:gd name="T10" fmla="*/ 2352 w 3408"/>
              <a:gd name="T11" fmla="*/ 1488 h 1584"/>
              <a:gd name="T12" fmla="*/ 3120 w 3408"/>
              <a:gd name="T13" fmla="*/ 1056 h 1584"/>
              <a:gd name="T14" fmla="*/ 3408 w 3408"/>
              <a:gd name="T15" fmla="*/ 1584 h 15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8" h="1584">
                <a:moveTo>
                  <a:pt x="0" y="0"/>
                </a:moveTo>
                <a:cubicBezTo>
                  <a:pt x="96" y="216"/>
                  <a:pt x="192" y="432"/>
                  <a:pt x="384" y="480"/>
                </a:cubicBezTo>
                <a:cubicBezTo>
                  <a:pt x="576" y="528"/>
                  <a:pt x="992" y="184"/>
                  <a:pt x="1152" y="288"/>
                </a:cubicBezTo>
                <a:cubicBezTo>
                  <a:pt x="1312" y="392"/>
                  <a:pt x="1160" y="1056"/>
                  <a:pt x="1344" y="1104"/>
                </a:cubicBezTo>
                <a:cubicBezTo>
                  <a:pt x="1528" y="1152"/>
                  <a:pt x="2088" y="512"/>
                  <a:pt x="2256" y="576"/>
                </a:cubicBezTo>
                <a:cubicBezTo>
                  <a:pt x="2424" y="640"/>
                  <a:pt x="2208" y="1408"/>
                  <a:pt x="2352" y="1488"/>
                </a:cubicBezTo>
                <a:cubicBezTo>
                  <a:pt x="2496" y="1568"/>
                  <a:pt x="2944" y="1040"/>
                  <a:pt x="3120" y="1056"/>
                </a:cubicBezTo>
                <a:cubicBezTo>
                  <a:pt x="3296" y="1072"/>
                  <a:pt x="3352" y="1328"/>
                  <a:pt x="3408" y="1584"/>
                </a:cubicBezTo>
              </a:path>
            </a:pathLst>
          </a:custGeom>
          <a:noFill/>
          <a:ln w="127000">
            <a:solidFill>
              <a:srgbClr val="FF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1" name="Rectangle 3"/>
          <p:cNvSpPr>
            <a:spLocks noGrp="1" noChangeArrowheads="1"/>
          </p:cNvSpPr>
          <p:nvPr>
            <p:ph idx="1"/>
          </p:nvPr>
        </p:nvSpPr>
        <p:spPr>
          <a:xfrm>
            <a:off x="3206416" y="5297821"/>
            <a:ext cx="5969668" cy="715963"/>
          </a:xfrm>
        </p:spPr>
        <p:txBody>
          <a:bodyPr/>
          <a:lstStyle/>
          <a:p>
            <a:pPr marL="0" indent="0">
              <a:lnSpc>
                <a:spcPct val="80000"/>
              </a:lnSpc>
              <a:buFontTx/>
              <a:buNone/>
            </a:pPr>
            <a:r>
              <a:rPr lang="en-US" sz="4000" dirty="0">
                <a:solidFill>
                  <a:srgbClr val="0066FF"/>
                </a:solidFill>
                <a:latin typeface="Calibri" pitchFamily="34" charset="0"/>
              </a:rPr>
              <a:t>Ordinary light is incoherent, visible, dispersed, and low powered.</a:t>
            </a:r>
          </a:p>
        </p:txBody>
      </p:sp>
      <p:sp>
        <p:nvSpPr>
          <p:cNvPr id="43061"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6F495597-C00C-42DE-83BD-927971DDF811}" type="slidenum">
              <a:rPr lang="en-US" altLang="en-US" sz="1600" b="0">
                <a:solidFill>
                  <a:srgbClr val="3366FF"/>
                </a:solidFill>
                <a:latin typeface="Cambria" pitchFamily="18" charset="0"/>
              </a:rPr>
              <a:pPr algn="r"/>
              <a:t>4</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6" name="Rectangle 4"/>
          <p:cNvSpPr>
            <a:spLocks noGrp="1" noChangeArrowheads="1"/>
          </p:cNvSpPr>
          <p:nvPr>
            <p:ph type="title"/>
          </p:nvPr>
        </p:nvSpPr>
        <p:spPr>
          <a:noFill/>
          <a:ln/>
        </p:spPr>
        <p:txBody>
          <a:bodyPr/>
          <a:lstStyle/>
          <a:p>
            <a:r>
              <a:rPr lang="en-US">
                <a:latin typeface="Cambria" pitchFamily="18" charset="0"/>
              </a:rPr>
              <a:t>Engineering Controls</a:t>
            </a:r>
          </a:p>
        </p:txBody>
      </p:sp>
      <p:pic>
        <p:nvPicPr>
          <p:cNvPr id="238618" name="Picture 26" descr="paste2"/>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8620" name="Picture 28" descr="laser room entry controls"/>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3657600" y="5715000"/>
            <a:ext cx="377825" cy="590550"/>
          </a:xfrm>
          <a:prstGeom prst="rect">
            <a:avLst/>
          </a:prstGeom>
          <a:noFill/>
          <a:extLst>
            <a:ext uri="{909E8E84-426E-40DD-AFC4-6F175D3DCCD1}">
              <a14:hiddenFill xmlns:a14="http://schemas.microsoft.com/office/drawing/2010/main">
                <a:solidFill>
                  <a:srgbClr val="FFFFFF"/>
                </a:solidFill>
              </a14:hiddenFill>
            </a:ext>
          </a:extLst>
        </p:spPr>
      </p:pic>
      <p:sp>
        <p:nvSpPr>
          <p:cNvPr id="238623" name="AutoShape 31"/>
          <p:cNvSpPr>
            <a:spLocks noChangeArrowheads="1"/>
          </p:cNvSpPr>
          <p:nvPr/>
        </p:nvSpPr>
        <p:spPr bwMode="auto">
          <a:xfrm>
            <a:off x="6705600" y="914400"/>
            <a:ext cx="1752600" cy="2286000"/>
          </a:xfrm>
          <a:prstGeom prst="wedgeRectCallout">
            <a:avLst>
              <a:gd name="adj1" fmla="val -227444"/>
              <a:gd name="adj2" fmla="val -28611"/>
            </a:avLst>
          </a:prstGeom>
          <a:gradFill rotWithShape="1">
            <a:gsLst>
              <a:gs pos="0">
                <a:srgbClr val="FF3300"/>
              </a:gs>
              <a:gs pos="100000">
                <a:srgbClr val="993300"/>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600">
                <a:solidFill>
                  <a:schemeClr val="bg1"/>
                </a:solidFill>
              </a:rPr>
              <a:t>Interlock</a:t>
            </a:r>
            <a:br>
              <a:rPr lang="en-US" sz="1600">
                <a:solidFill>
                  <a:schemeClr val="bg1"/>
                </a:solidFill>
              </a:rPr>
            </a:br>
            <a:r>
              <a:rPr lang="en-US" sz="1600" b="0">
                <a:solidFill>
                  <a:schemeClr val="bg1"/>
                </a:solidFill>
              </a:rPr>
              <a:t>to laser or shutter</a:t>
            </a:r>
            <a:br>
              <a:rPr lang="en-US" sz="1600" b="0">
                <a:solidFill>
                  <a:schemeClr val="bg1"/>
                </a:solidFill>
              </a:rPr>
            </a:br>
            <a:endParaRPr lang="en-US" sz="1600" b="0">
              <a:solidFill>
                <a:schemeClr val="bg1"/>
              </a:solidFill>
            </a:endParaRPr>
          </a:p>
        </p:txBody>
      </p:sp>
      <p:sp>
        <p:nvSpPr>
          <p:cNvPr id="238624" name="AutoShape 32"/>
          <p:cNvSpPr>
            <a:spLocks noChangeArrowheads="1"/>
          </p:cNvSpPr>
          <p:nvPr/>
        </p:nvSpPr>
        <p:spPr bwMode="auto">
          <a:xfrm>
            <a:off x="4724400" y="4114800"/>
            <a:ext cx="1752600" cy="609600"/>
          </a:xfrm>
          <a:prstGeom prst="wedgeRectCallout">
            <a:avLst>
              <a:gd name="adj1" fmla="val -134509"/>
              <a:gd name="adj2" fmla="val 48958"/>
            </a:avLst>
          </a:prstGeom>
          <a:gradFill rotWithShape="1">
            <a:gsLst>
              <a:gs pos="0">
                <a:srgbClr val="FF3300"/>
              </a:gs>
              <a:gs pos="100000">
                <a:srgbClr val="993300"/>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600">
                <a:solidFill>
                  <a:schemeClr val="bg1"/>
                </a:solidFill>
              </a:rPr>
              <a:t>Laser curtain</a:t>
            </a:r>
            <a:r>
              <a:rPr lang="en-US" sz="1600" b="0">
                <a:solidFill>
                  <a:schemeClr val="bg1"/>
                </a:solidFill>
              </a:rPr>
              <a:t/>
            </a:r>
            <a:br>
              <a:rPr lang="en-US" sz="1600" b="0">
                <a:solidFill>
                  <a:schemeClr val="bg1"/>
                </a:solidFill>
              </a:rPr>
            </a:br>
            <a:r>
              <a:rPr lang="en-US" sz="1600" b="0">
                <a:solidFill>
                  <a:schemeClr val="bg1"/>
                </a:solidFill>
              </a:rPr>
              <a:t>at entry</a:t>
            </a:r>
          </a:p>
        </p:txBody>
      </p:sp>
      <p:sp>
        <p:nvSpPr>
          <p:cNvPr id="238626" name="AutoShape 34"/>
          <p:cNvSpPr>
            <a:spLocks noChangeArrowheads="1"/>
          </p:cNvSpPr>
          <p:nvPr/>
        </p:nvSpPr>
        <p:spPr bwMode="auto">
          <a:xfrm>
            <a:off x="3429000" y="3276600"/>
            <a:ext cx="2057400" cy="609600"/>
          </a:xfrm>
          <a:prstGeom prst="wedgeRectCallout">
            <a:avLst>
              <a:gd name="adj1" fmla="val -78472"/>
              <a:gd name="adj2" fmla="val 134898"/>
            </a:avLst>
          </a:prstGeom>
          <a:gradFill rotWithShape="1">
            <a:gsLst>
              <a:gs pos="0">
                <a:srgbClr val="FF3300"/>
              </a:gs>
              <a:gs pos="100000">
                <a:srgbClr val="993300"/>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600">
                <a:solidFill>
                  <a:schemeClr val="bg1"/>
                </a:solidFill>
              </a:rPr>
              <a:t>Storage</a:t>
            </a:r>
            <a:br>
              <a:rPr lang="en-US" sz="1600">
                <a:solidFill>
                  <a:schemeClr val="bg1"/>
                </a:solidFill>
              </a:rPr>
            </a:br>
            <a:r>
              <a:rPr lang="en-US" sz="1600" b="0">
                <a:solidFill>
                  <a:schemeClr val="bg1"/>
                </a:solidFill>
              </a:rPr>
              <a:t>of eyewear protection</a:t>
            </a:r>
          </a:p>
        </p:txBody>
      </p:sp>
      <p:sp>
        <p:nvSpPr>
          <p:cNvPr id="238627" name="AutoShape 35"/>
          <p:cNvSpPr>
            <a:spLocks noChangeArrowheads="1"/>
          </p:cNvSpPr>
          <p:nvPr/>
        </p:nvSpPr>
        <p:spPr bwMode="auto">
          <a:xfrm>
            <a:off x="5105400" y="5715000"/>
            <a:ext cx="2057400" cy="609600"/>
          </a:xfrm>
          <a:prstGeom prst="wedgeRectCallout">
            <a:avLst>
              <a:gd name="adj1" fmla="val -105787"/>
              <a:gd name="adj2" fmla="val 2083"/>
            </a:avLst>
          </a:prstGeom>
          <a:gradFill rotWithShape="1">
            <a:gsLst>
              <a:gs pos="0">
                <a:srgbClr val="FF3300"/>
              </a:gs>
              <a:gs pos="100000">
                <a:srgbClr val="993300"/>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600">
                <a:solidFill>
                  <a:schemeClr val="bg1"/>
                </a:solidFill>
              </a:rPr>
              <a:t>Controlled Access</a:t>
            </a:r>
            <a:br>
              <a:rPr lang="en-US" sz="1600">
                <a:solidFill>
                  <a:schemeClr val="bg1"/>
                </a:solidFill>
              </a:rPr>
            </a:br>
            <a:r>
              <a:rPr lang="en-US" sz="1600" b="0">
                <a:solidFill>
                  <a:schemeClr val="bg1"/>
                </a:solidFill>
              </a:rPr>
              <a:t>to laser area</a:t>
            </a:r>
          </a:p>
        </p:txBody>
      </p:sp>
      <p:sp>
        <p:nvSpPr>
          <p:cNvPr id="238628" name="AutoShape 36"/>
          <p:cNvSpPr>
            <a:spLocks noChangeArrowheads="1"/>
          </p:cNvSpPr>
          <p:nvPr/>
        </p:nvSpPr>
        <p:spPr bwMode="auto">
          <a:xfrm>
            <a:off x="228600" y="6172200"/>
            <a:ext cx="1828800" cy="533400"/>
          </a:xfrm>
          <a:prstGeom prst="wedgeRectCallout">
            <a:avLst>
              <a:gd name="adj1" fmla="val 94009"/>
              <a:gd name="adj2" fmla="val -120833"/>
            </a:avLst>
          </a:prstGeom>
          <a:gradFill rotWithShape="1">
            <a:gsLst>
              <a:gs pos="0">
                <a:srgbClr val="FF3300"/>
              </a:gs>
              <a:gs pos="100000">
                <a:srgbClr val="993300"/>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600">
                <a:solidFill>
                  <a:schemeClr val="bg1"/>
                </a:solidFill>
              </a:rPr>
              <a:t>Warning sign</a:t>
            </a:r>
            <a:br>
              <a:rPr lang="en-US" sz="1600">
                <a:solidFill>
                  <a:schemeClr val="bg1"/>
                </a:solidFill>
              </a:rPr>
            </a:br>
            <a:r>
              <a:rPr lang="en-US" sz="1600" b="0">
                <a:solidFill>
                  <a:schemeClr val="bg1"/>
                </a:solidFill>
              </a:rPr>
              <a:t>on door</a:t>
            </a:r>
          </a:p>
        </p:txBody>
      </p:sp>
      <p:sp>
        <p:nvSpPr>
          <p:cNvPr id="238629" name="AutoShape 37"/>
          <p:cNvSpPr>
            <a:spLocks noChangeArrowheads="1"/>
          </p:cNvSpPr>
          <p:nvPr/>
        </p:nvSpPr>
        <p:spPr bwMode="auto">
          <a:xfrm>
            <a:off x="304800" y="5105400"/>
            <a:ext cx="1828800" cy="381000"/>
          </a:xfrm>
          <a:prstGeom prst="wedgeRectCallout">
            <a:avLst>
              <a:gd name="adj1" fmla="val 47657"/>
              <a:gd name="adj2" fmla="val 130833"/>
            </a:avLst>
          </a:prstGeom>
          <a:gradFill rotWithShape="1">
            <a:gsLst>
              <a:gs pos="0">
                <a:srgbClr val="FF3300"/>
              </a:gs>
              <a:gs pos="100000">
                <a:srgbClr val="993300"/>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600">
                <a:solidFill>
                  <a:schemeClr val="bg1"/>
                </a:solidFill>
              </a:rPr>
              <a:t>Warning light</a:t>
            </a:r>
            <a:endParaRPr lang="en-US" sz="1600" b="0">
              <a:solidFill>
                <a:schemeClr val="bg1"/>
              </a:solidFill>
            </a:endParaRPr>
          </a:p>
        </p:txBody>
      </p:sp>
      <p:sp>
        <p:nvSpPr>
          <p:cNvPr id="238630" name="AutoShape 38"/>
          <p:cNvSpPr>
            <a:spLocks noChangeArrowheads="1"/>
          </p:cNvSpPr>
          <p:nvPr/>
        </p:nvSpPr>
        <p:spPr bwMode="auto">
          <a:xfrm>
            <a:off x="990600" y="685800"/>
            <a:ext cx="1828800" cy="381000"/>
          </a:xfrm>
          <a:prstGeom prst="wedgeRectCallout">
            <a:avLst>
              <a:gd name="adj1" fmla="val -24741"/>
              <a:gd name="adj2" fmla="val 253333"/>
            </a:avLst>
          </a:prstGeom>
          <a:gradFill rotWithShape="1">
            <a:gsLst>
              <a:gs pos="0">
                <a:srgbClr val="FF3300"/>
              </a:gs>
              <a:gs pos="100000">
                <a:srgbClr val="993300"/>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600">
                <a:solidFill>
                  <a:schemeClr val="bg1"/>
                </a:solidFill>
              </a:rPr>
              <a:t>Fire Extinguisher</a:t>
            </a:r>
            <a:endParaRPr lang="en-US" sz="1600" b="0">
              <a:solidFill>
                <a:schemeClr val="bg1"/>
              </a:solidFill>
            </a:endParaRPr>
          </a:p>
        </p:txBody>
      </p:sp>
      <p:pic>
        <p:nvPicPr>
          <p:cNvPr id="238632" name="Picture 40" descr="laser safety controls"/>
          <p:cNvPicPr>
            <a:picLocks noChangeAspect="1" noChangeArrowheads="1"/>
          </p:cNvPicPr>
          <p:nvPr>
            <p:custDataLst>
              <p:tags r:id="rId4"/>
            </p:custDataLst>
          </p:nvPr>
        </p:nvPicPr>
        <p:blipFill>
          <a:blip r:embed="rId11" cstate="print">
            <a:extLst>
              <a:ext uri="{28A0092B-C50C-407E-A947-70E740481C1C}">
                <a14:useLocalDpi xmlns:a14="http://schemas.microsoft.com/office/drawing/2010/main" val="0"/>
              </a:ext>
            </a:extLst>
          </a:blip>
          <a:srcRect l="6546"/>
          <a:stretch>
            <a:fillRect/>
          </a:stretch>
        </p:blipFill>
        <p:spPr bwMode="auto">
          <a:xfrm>
            <a:off x="7086600" y="1524000"/>
            <a:ext cx="1122363"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38635" name="Picture 43" descr="Laser-Equipment-Warning-Labels-And-Signs-68290-sm"/>
          <p:cNvPicPr>
            <a:picLocks noChangeAspect="1" noChangeArrowheads="1"/>
          </p:cNvPicPr>
          <p:nvPr>
            <p:custDataLst>
              <p:tags r:id="rId5"/>
            </p:custDataLst>
          </p:nvPr>
        </p:nvPicPr>
        <p:blipFill>
          <a:blip r:embed="rId12" cstate="print">
            <a:extLst>
              <a:ext uri="{28A0092B-C50C-407E-A947-70E740481C1C}">
                <a14:useLocalDpi xmlns:a14="http://schemas.microsoft.com/office/drawing/2010/main" val="0"/>
              </a:ext>
            </a:extLst>
          </a:blip>
          <a:srcRect t="19200" b="19200"/>
          <a:stretch>
            <a:fillRect/>
          </a:stretch>
        </p:blipFill>
        <p:spPr bwMode="auto">
          <a:xfrm>
            <a:off x="4038600" y="2438400"/>
            <a:ext cx="152400" cy="95250"/>
          </a:xfrm>
          <a:prstGeom prst="rect">
            <a:avLst/>
          </a:prstGeom>
          <a:noFill/>
          <a:extLst>
            <a:ext uri="{909E8E84-426E-40DD-AFC4-6F175D3DCCD1}">
              <a14:hiddenFill xmlns:a14="http://schemas.microsoft.com/office/drawing/2010/main">
                <a:solidFill>
                  <a:srgbClr val="FFFFFF"/>
                </a:solidFill>
              </a14:hiddenFill>
            </a:ext>
          </a:extLst>
        </p:spPr>
      </p:pic>
      <p:sp>
        <p:nvSpPr>
          <p:cNvPr id="238636" name="AutoShape 44"/>
          <p:cNvSpPr>
            <a:spLocks noChangeArrowheads="1"/>
          </p:cNvSpPr>
          <p:nvPr/>
        </p:nvSpPr>
        <p:spPr bwMode="auto">
          <a:xfrm>
            <a:off x="228600" y="3352800"/>
            <a:ext cx="1828800" cy="533400"/>
          </a:xfrm>
          <a:prstGeom prst="wedgeRectCallout">
            <a:avLst>
              <a:gd name="adj1" fmla="val 161199"/>
              <a:gd name="adj2" fmla="val -219046"/>
            </a:avLst>
          </a:prstGeom>
          <a:gradFill rotWithShape="1">
            <a:gsLst>
              <a:gs pos="0">
                <a:srgbClr val="FF3300"/>
              </a:gs>
              <a:gs pos="100000">
                <a:srgbClr val="993300"/>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600">
                <a:solidFill>
                  <a:schemeClr val="bg1"/>
                </a:solidFill>
              </a:rPr>
              <a:t>Warning labels</a:t>
            </a:r>
            <a:br>
              <a:rPr lang="en-US" sz="1600">
                <a:solidFill>
                  <a:schemeClr val="bg1"/>
                </a:solidFill>
              </a:rPr>
            </a:br>
            <a:r>
              <a:rPr lang="en-US" sz="1600" b="0">
                <a:solidFill>
                  <a:schemeClr val="bg1"/>
                </a:solidFill>
              </a:rPr>
              <a:t>on equipment</a:t>
            </a:r>
          </a:p>
        </p:txBody>
      </p:sp>
      <p:pic>
        <p:nvPicPr>
          <p:cNvPr id="238634" name="Picture 42" descr="Laser-Equipment-Warning-Labels-And-Signs-68290-sm"/>
          <p:cNvPicPr>
            <a:picLocks noChangeAspect="1" noChangeArrowheads="1"/>
          </p:cNvPicPr>
          <p:nvPr>
            <p:custDataLst>
              <p:tags r:id="rId6"/>
            </p:custDataLst>
          </p:nvPr>
        </p:nvPicPr>
        <p:blipFill>
          <a:blip r:embed="rId12" cstate="print">
            <a:extLst>
              <a:ext uri="{28A0092B-C50C-407E-A947-70E740481C1C}">
                <a14:useLocalDpi xmlns:a14="http://schemas.microsoft.com/office/drawing/2010/main" val="0"/>
              </a:ext>
            </a:extLst>
          </a:blip>
          <a:srcRect t="19200" b="19200"/>
          <a:stretch>
            <a:fillRect/>
          </a:stretch>
        </p:blipFill>
        <p:spPr bwMode="auto">
          <a:xfrm>
            <a:off x="381000" y="2427288"/>
            <a:ext cx="1447800" cy="895350"/>
          </a:xfrm>
          <a:prstGeom prst="rect">
            <a:avLst/>
          </a:prstGeom>
          <a:noFill/>
          <a:extLst>
            <a:ext uri="{909E8E84-426E-40DD-AFC4-6F175D3DCCD1}">
              <a14:hiddenFill xmlns:a14="http://schemas.microsoft.com/office/drawing/2010/main">
                <a:solidFill>
                  <a:srgbClr val="FFFFFF"/>
                </a:solidFill>
              </a14:hiddenFill>
            </a:ext>
          </a:extLst>
        </p:spPr>
      </p:pic>
      <p:sp>
        <p:nvSpPr>
          <p:cNvPr id="238660"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72902B86-BEC0-462E-9A6B-8D53A2A30958}" type="slidenum">
              <a:rPr lang="en-US" altLang="en-US" sz="1600" b="0">
                <a:solidFill>
                  <a:srgbClr val="3366FF"/>
                </a:solidFill>
                <a:latin typeface="Cambria" pitchFamily="18" charset="0"/>
              </a:rPr>
              <a:pPr algn="r"/>
              <a:t>40</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descr="1159956178evhY2o">
            <a:hlinkClick r:id="rId9"/>
          </p:cNvPr>
          <p:cNvPicPr>
            <a:picLocks noChangeAspect="1" noChangeArrowheads="1"/>
          </p:cNvPicPr>
          <p:nvPr>
            <p:custDataLst>
              <p:tags r:id="rId2"/>
            </p:custDataLst>
          </p:nvPr>
        </p:nvPicPr>
        <p:blipFill>
          <a:blip r:embed="rId10" cstate="print">
            <a:lum bright="10000"/>
            <a:extLst>
              <a:ext uri="{28A0092B-C50C-407E-A947-70E740481C1C}">
                <a14:useLocalDpi xmlns:a14="http://schemas.microsoft.com/office/drawing/2010/main" val="0"/>
              </a:ext>
            </a:extLst>
          </a:blip>
          <a:srcRect/>
          <a:stretch>
            <a:fillRect/>
          </a:stretch>
        </p:blipFill>
        <p:spPr bwMode="auto">
          <a:xfrm>
            <a:off x="4572000" y="1181100"/>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50883"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FF2B2C82-53B4-4118-8AC7-ADA0E61AEE38}" type="slidenum">
              <a:rPr lang="en-US" altLang="en-US" sz="1600" b="0">
                <a:solidFill>
                  <a:srgbClr val="3366FF"/>
                </a:solidFill>
                <a:latin typeface="Cambria" pitchFamily="18" charset="0"/>
              </a:rPr>
              <a:pPr algn="r"/>
              <a:t>41</a:t>
            </a:fld>
            <a:endParaRPr lang="en-US" altLang="en-US" sz="1600" b="0">
              <a:solidFill>
                <a:srgbClr val="3366FF"/>
              </a:solidFill>
              <a:latin typeface="Cambria" pitchFamily="18" charset="0"/>
            </a:endParaRPr>
          </a:p>
        </p:txBody>
      </p:sp>
      <p:sp>
        <p:nvSpPr>
          <p:cNvPr id="250885" name="Rectangle 8"/>
          <p:cNvSpPr>
            <a:spLocks noChangeArrowheads="1"/>
          </p:cNvSpPr>
          <p:nvPr/>
        </p:nvSpPr>
        <p:spPr bwMode="auto">
          <a:xfrm>
            <a:off x="533400" y="5257800"/>
            <a:ext cx="7924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20000"/>
              </a:spcBef>
              <a:buClr>
                <a:schemeClr val="tx2"/>
              </a:buClr>
              <a:buSzPct val="70000"/>
              <a:buFont typeface="Wingdings" pitchFamily="2" charset="2"/>
              <a:buNone/>
            </a:pPr>
            <a:r>
              <a:rPr lang="en-US" sz="2500" b="0">
                <a:solidFill>
                  <a:srgbClr val="0066CC"/>
                </a:solidFill>
              </a:rPr>
              <a:t>Minimize risk by observing</a:t>
            </a:r>
            <a:br>
              <a:rPr lang="en-US" sz="2500" b="0">
                <a:solidFill>
                  <a:srgbClr val="0066CC"/>
                </a:solidFill>
              </a:rPr>
            </a:br>
            <a:r>
              <a:rPr lang="en-US" sz="2500">
                <a:solidFill>
                  <a:srgbClr val="0066CC"/>
                </a:solidFill>
              </a:rPr>
              <a:t>policies and requirements</a:t>
            </a:r>
          </a:p>
        </p:txBody>
      </p:sp>
      <p:sp>
        <p:nvSpPr>
          <p:cNvPr id="250886" name="Text Box 6"/>
          <p:cNvSpPr txBox="1">
            <a:spLocks noChangeArrowheads="1"/>
          </p:cNvSpPr>
          <p:nvPr/>
        </p:nvSpPr>
        <p:spPr bwMode="auto">
          <a:xfrm>
            <a:off x="457200" y="3962400"/>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0">
                <a:latin typeface="Cambria" pitchFamily="18" charset="0"/>
              </a:rPr>
              <a:t>Complete</a:t>
            </a:r>
            <a:br>
              <a:rPr lang="en-US" b="0">
                <a:latin typeface="Cambria" pitchFamily="18" charset="0"/>
              </a:rPr>
            </a:br>
            <a:r>
              <a:rPr lang="en-US" b="0">
                <a:latin typeface="Cambria" pitchFamily="18" charset="0"/>
              </a:rPr>
              <a:t>training</a:t>
            </a:r>
          </a:p>
        </p:txBody>
      </p:sp>
      <p:sp>
        <p:nvSpPr>
          <p:cNvPr id="250887" name="Text Box 7"/>
          <p:cNvSpPr txBox="1">
            <a:spLocks noChangeArrowheads="1"/>
          </p:cNvSpPr>
          <p:nvPr/>
        </p:nvSpPr>
        <p:spPr bwMode="auto">
          <a:xfrm>
            <a:off x="2514600" y="3962400"/>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0">
                <a:latin typeface="Cambria" pitchFamily="18" charset="0"/>
              </a:rPr>
              <a:t>Restrict access</a:t>
            </a:r>
          </a:p>
        </p:txBody>
      </p:sp>
      <p:sp>
        <p:nvSpPr>
          <p:cNvPr id="250888" name="Text Box 8"/>
          <p:cNvSpPr txBox="1">
            <a:spLocks noChangeArrowheads="1"/>
          </p:cNvSpPr>
          <p:nvPr/>
        </p:nvSpPr>
        <p:spPr bwMode="auto">
          <a:xfrm>
            <a:off x="7086600" y="3733800"/>
            <a:ext cx="1676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0">
                <a:latin typeface="Cambria" pitchFamily="18" charset="0"/>
              </a:rPr>
              <a:t>Identify hazards with signs &amp; labels</a:t>
            </a:r>
          </a:p>
        </p:txBody>
      </p:sp>
      <p:sp>
        <p:nvSpPr>
          <p:cNvPr id="250890" name="Text Box 10"/>
          <p:cNvSpPr txBox="1">
            <a:spLocks noChangeArrowheads="1"/>
          </p:cNvSpPr>
          <p:nvPr/>
        </p:nvSpPr>
        <p:spPr bwMode="auto">
          <a:xfrm>
            <a:off x="4648200" y="3962400"/>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0">
                <a:latin typeface="Cambria" pitchFamily="18" charset="0"/>
              </a:rPr>
              <a:t>Obtain permission</a:t>
            </a:r>
          </a:p>
        </p:txBody>
      </p:sp>
      <p:pic>
        <p:nvPicPr>
          <p:cNvPr id="250891" name="Picture 11" descr="CAUTION003"/>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286000" y="2362200"/>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50892" name="Picture 12" descr="janette web"/>
          <p:cNvPicPr>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304800" y="2133600"/>
            <a:ext cx="169862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50894" name="Picture 14" descr="dual"/>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4343400" y="2438400"/>
            <a:ext cx="2314575" cy="1419225"/>
          </a:xfrm>
          <a:prstGeom prst="rect">
            <a:avLst/>
          </a:prstGeom>
          <a:noFill/>
          <a:extLst>
            <a:ext uri="{909E8E84-426E-40DD-AFC4-6F175D3DCCD1}">
              <a14:hiddenFill xmlns:a14="http://schemas.microsoft.com/office/drawing/2010/main">
                <a:solidFill>
                  <a:srgbClr val="FFFFFF"/>
                </a:solidFill>
              </a14:hiddenFill>
            </a:ext>
          </a:extLst>
        </p:spPr>
      </p:pic>
      <p:pic>
        <p:nvPicPr>
          <p:cNvPr id="250897" name="Picture 17" descr="laser4"/>
          <p:cNvPicPr>
            <a:picLocks noChangeAspect="1" noChangeArrowheads="1"/>
          </p:cNvPicPr>
          <p:nvPr>
            <p:custDataLst>
              <p:tags r:id="rId6"/>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6858000" y="2286000"/>
            <a:ext cx="2028825" cy="1438275"/>
          </a:xfrm>
          <a:prstGeom prst="rect">
            <a:avLst/>
          </a:prstGeom>
          <a:noFill/>
          <a:extLst>
            <a:ext uri="{909E8E84-426E-40DD-AFC4-6F175D3DCCD1}">
              <a14:hiddenFill xmlns:a14="http://schemas.microsoft.com/office/drawing/2010/main">
                <a:solidFill>
                  <a:srgbClr val="FFFFFF"/>
                </a:solidFill>
              </a14:hiddenFill>
            </a:ext>
          </a:extLst>
        </p:spPr>
      </p:pic>
      <p:sp>
        <p:nvSpPr>
          <p:cNvPr id="250900" name="Rectangle 20"/>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0"/>
              </a:spcBef>
            </a:pPr>
            <a:r>
              <a:rPr lang="en-US" sz="4400" b="0" dirty="0"/>
              <a:t>Administrative Controls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ChangeArrowheads="1"/>
          </p:cNvSpPr>
          <p:nvPr/>
        </p:nvSpPr>
        <p:spPr bwMode="auto">
          <a:xfrm>
            <a:off x="7239000" y="1600200"/>
            <a:ext cx="1752600" cy="1447800"/>
          </a:xfrm>
          <a:prstGeom prst="wedgeRectCallout">
            <a:avLst>
              <a:gd name="adj1" fmla="val -186144"/>
              <a:gd name="adj2" fmla="val 25329"/>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en-US" sz="1400" i="1">
              <a:latin typeface="Arial" charset="0"/>
            </a:endParaRPr>
          </a:p>
        </p:txBody>
      </p:sp>
      <p:sp>
        <p:nvSpPr>
          <p:cNvPr id="31747" name="AutoShape 3"/>
          <p:cNvSpPr>
            <a:spLocks noChangeArrowheads="1"/>
          </p:cNvSpPr>
          <p:nvPr/>
        </p:nvSpPr>
        <p:spPr bwMode="auto">
          <a:xfrm>
            <a:off x="7162800" y="3352800"/>
            <a:ext cx="1752600" cy="1447800"/>
          </a:xfrm>
          <a:prstGeom prst="wedgeRectCallout">
            <a:avLst>
              <a:gd name="adj1" fmla="val -79708"/>
              <a:gd name="adj2" fmla="val 108116"/>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en-US" sz="1400" i="1">
              <a:latin typeface="Arial" charset="0"/>
            </a:endParaRPr>
          </a:p>
        </p:txBody>
      </p:sp>
      <p:sp>
        <p:nvSpPr>
          <p:cNvPr id="31748" name="AutoShape 4"/>
          <p:cNvSpPr>
            <a:spLocks noChangeArrowheads="1"/>
          </p:cNvSpPr>
          <p:nvPr/>
        </p:nvSpPr>
        <p:spPr bwMode="auto">
          <a:xfrm>
            <a:off x="7239000" y="5029200"/>
            <a:ext cx="1752600" cy="1371600"/>
          </a:xfrm>
          <a:prstGeom prst="wedgeRectCallout">
            <a:avLst>
              <a:gd name="adj1" fmla="val -85958"/>
              <a:gd name="adj2" fmla="val 162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en-US" sz="1400" i="1">
              <a:latin typeface="Arial" charset="0"/>
            </a:endParaRPr>
          </a:p>
        </p:txBody>
      </p:sp>
      <p:sp>
        <p:nvSpPr>
          <p:cNvPr id="31752" name="Rectangle 7"/>
          <p:cNvSpPr txBox="1">
            <a:spLocks noGrp="1" noChangeArrowheads="1"/>
          </p:cNvSpPr>
          <p:nvPr/>
        </p:nvSpPr>
        <p:spPr bwMode="auto">
          <a:xfrm>
            <a:off x="6553200" y="6019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590C1AA0-0576-43FB-A900-F323768E307B}" type="slidenum">
              <a:rPr lang="en-US" altLang="en-US" sz="1600" b="0">
                <a:solidFill>
                  <a:srgbClr val="3366FF"/>
                </a:solidFill>
                <a:latin typeface="Cambria" pitchFamily="18" charset="0"/>
              </a:rPr>
              <a:pPr algn="r"/>
              <a:t>42</a:t>
            </a:fld>
            <a:endParaRPr lang="en-US" altLang="en-US" sz="1600" b="0">
              <a:solidFill>
                <a:srgbClr val="3366FF"/>
              </a:solidFill>
              <a:latin typeface="Cambria" pitchFamily="18" charset="0"/>
            </a:endParaRPr>
          </a:p>
        </p:txBody>
      </p:sp>
      <p:sp>
        <p:nvSpPr>
          <p:cNvPr id="31758" name="Text Box 14"/>
          <p:cNvSpPr txBox="1">
            <a:spLocks noChangeArrowheads="1"/>
          </p:cNvSpPr>
          <p:nvPr/>
        </p:nvSpPr>
        <p:spPr bwMode="auto">
          <a:xfrm>
            <a:off x="2362200" y="4800600"/>
            <a:ext cx="441960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dirty="0">
                <a:latin typeface="Cambria" pitchFamily="18" charset="0"/>
              </a:rPr>
              <a:t>DANGER sign</a:t>
            </a:r>
          </a:p>
          <a:p>
            <a:pPr algn="l"/>
            <a:r>
              <a:rPr lang="en-US" b="0" dirty="0" smtClean="0">
                <a:solidFill>
                  <a:srgbClr val="3366FF"/>
                </a:solidFill>
              </a:rPr>
              <a:t>High </a:t>
            </a:r>
            <a:r>
              <a:rPr lang="en-US" b="0" dirty="0">
                <a:solidFill>
                  <a:srgbClr val="3366FF"/>
                </a:solidFill>
              </a:rPr>
              <a:t>powered lasers (Class 3B, 3R, 4)</a:t>
            </a:r>
            <a:br>
              <a:rPr lang="en-US" b="0" dirty="0">
                <a:solidFill>
                  <a:srgbClr val="3366FF"/>
                </a:solidFill>
              </a:rPr>
            </a:br>
            <a:r>
              <a:rPr lang="en-US" b="0" dirty="0">
                <a:solidFill>
                  <a:srgbClr val="3366FF"/>
                </a:solidFill>
              </a:rPr>
              <a:t>Eye damage (permanent) or burn </a:t>
            </a:r>
            <a:r>
              <a:rPr lang="en-US" b="0" dirty="0" smtClean="0">
                <a:solidFill>
                  <a:srgbClr val="3366FF"/>
                </a:solidFill>
              </a:rPr>
              <a:t>possible.</a:t>
            </a:r>
            <a:endParaRPr lang="en-US" b="0" dirty="0">
              <a:solidFill>
                <a:srgbClr val="3366FF"/>
              </a:solidFill>
            </a:endParaRPr>
          </a:p>
        </p:txBody>
      </p:sp>
      <p:sp>
        <p:nvSpPr>
          <p:cNvPr id="31759" name="Text Box 15"/>
          <p:cNvSpPr txBox="1">
            <a:spLocks noChangeArrowheads="1"/>
          </p:cNvSpPr>
          <p:nvPr/>
        </p:nvSpPr>
        <p:spPr bwMode="auto">
          <a:xfrm>
            <a:off x="2362200" y="1524000"/>
            <a:ext cx="449580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dirty="0">
                <a:latin typeface="Cambria" pitchFamily="18" charset="0"/>
              </a:rPr>
              <a:t>NOTICE sign</a:t>
            </a:r>
          </a:p>
          <a:p>
            <a:pPr algn="l"/>
            <a:r>
              <a:rPr lang="en-US" b="0" dirty="0">
                <a:solidFill>
                  <a:srgbClr val="3366FF"/>
                </a:solidFill>
              </a:rPr>
              <a:t>Alignment, installation, or repair in progress.</a:t>
            </a:r>
            <a:br>
              <a:rPr lang="en-US" b="0" dirty="0">
                <a:solidFill>
                  <a:srgbClr val="3366FF"/>
                </a:solidFill>
              </a:rPr>
            </a:br>
            <a:r>
              <a:rPr lang="en-US" b="0" dirty="0" smtClean="0">
                <a:solidFill>
                  <a:srgbClr val="3366FF"/>
                </a:solidFill>
              </a:rPr>
              <a:t>Injury possible.</a:t>
            </a:r>
            <a:endParaRPr lang="en-US" b="0" dirty="0">
              <a:solidFill>
                <a:srgbClr val="3366FF"/>
              </a:solidFill>
            </a:endParaRPr>
          </a:p>
        </p:txBody>
      </p:sp>
      <p:sp>
        <p:nvSpPr>
          <p:cNvPr id="31760" name="Text Box 16"/>
          <p:cNvSpPr txBox="1">
            <a:spLocks noChangeArrowheads="1"/>
          </p:cNvSpPr>
          <p:nvPr/>
        </p:nvSpPr>
        <p:spPr bwMode="auto">
          <a:xfrm>
            <a:off x="2362200" y="3084513"/>
            <a:ext cx="441960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dirty="0">
                <a:latin typeface="Cambria" pitchFamily="18" charset="0"/>
              </a:rPr>
              <a:t>CAUTION sign</a:t>
            </a:r>
          </a:p>
          <a:p>
            <a:pPr algn="l"/>
            <a:r>
              <a:rPr lang="en-US" b="0" dirty="0" smtClean="0">
                <a:solidFill>
                  <a:srgbClr val="3366FF"/>
                </a:solidFill>
              </a:rPr>
              <a:t>Strong lasers </a:t>
            </a:r>
            <a:r>
              <a:rPr lang="en-US" b="0" dirty="0">
                <a:solidFill>
                  <a:srgbClr val="3366FF"/>
                </a:solidFill>
              </a:rPr>
              <a:t>(Class </a:t>
            </a:r>
            <a:r>
              <a:rPr lang="en-US" b="0" dirty="0" smtClean="0">
                <a:solidFill>
                  <a:srgbClr val="3366FF"/>
                </a:solidFill>
              </a:rPr>
              <a:t>2, 2M)</a:t>
            </a:r>
            <a:r>
              <a:rPr lang="en-US" b="0" dirty="0">
                <a:solidFill>
                  <a:srgbClr val="3366FF"/>
                </a:solidFill>
              </a:rPr>
              <a:t/>
            </a:r>
            <a:br>
              <a:rPr lang="en-US" b="0" dirty="0">
                <a:solidFill>
                  <a:srgbClr val="3366FF"/>
                </a:solidFill>
              </a:rPr>
            </a:br>
            <a:r>
              <a:rPr lang="en-US" b="0" dirty="0">
                <a:solidFill>
                  <a:srgbClr val="3366FF"/>
                </a:solidFill>
              </a:rPr>
              <a:t>Eye damage </a:t>
            </a:r>
            <a:r>
              <a:rPr lang="en-US" b="0" dirty="0" smtClean="0">
                <a:solidFill>
                  <a:srgbClr val="3366FF"/>
                </a:solidFill>
              </a:rPr>
              <a:t>possible.</a:t>
            </a:r>
            <a:endParaRPr lang="en-US" b="0" dirty="0">
              <a:solidFill>
                <a:srgbClr val="3366FF"/>
              </a:solidFill>
            </a:endParaRPr>
          </a:p>
        </p:txBody>
      </p:sp>
      <p:pic>
        <p:nvPicPr>
          <p:cNvPr id="31761" name="Picture 17"/>
          <p:cNvPicPr>
            <a:picLocks noChangeAspect="1" noChangeArrowheads="1"/>
          </p:cNvPicPr>
          <p:nvPr>
            <p:custDataLst>
              <p:tags r:id="rId2"/>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228600" y="3132138"/>
            <a:ext cx="1981200" cy="143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62" name="Picture 18"/>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28600" y="4738688"/>
            <a:ext cx="1981200" cy="150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63" name="Picture 19"/>
          <p:cNvPicPr>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228600" y="1524000"/>
            <a:ext cx="1981200" cy="148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64" name="AutoShape 20"/>
          <p:cNvSpPr>
            <a:spLocks noChangeArrowheads="1"/>
          </p:cNvSpPr>
          <p:nvPr/>
        </p:nvSpPr>
        <p:spPr bwMode="auto">
          <a:xfrm>
            <a:off x="7239000" y="3352800"/>
            <a:ext cx="1752600" cy="1447800"/>
          </a:xfrm>
          <a:prstGeom prst="wedgeRectCallout">
            <a:avLst>
              <a:gd name="adj1" fmla="val -187773"/>
              <a:gd name="adj2" fmla="val -6579"/>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en-US" sz="1400" i="1">
              <a:latin typeface="Arial" charset="0"/>
            </a:endParaRPr>
          </a:p>
        </p:txBody>
      </p:sp>
      <p:pic>
        <p:nvPicPr>
          <p:cNvPr id="31765" name="Picture 21"/>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7300913" y="3505200"/>
            <a:ext cx="1614487" cy="116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66" name="Picture 22"/>
          <p:cNvPicPr>
            <a:picLocks noChangeAspect="1" noChangeArrowheads="1"/>
          </p:cNvPicPr>
          <p:nvPr>
            <p:custDataLst>
              <p:tags r:id="rId6"/>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7315200" y="1676400"/>
            <a:ext cx="1562100"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67" name="Picture 23" descr="class iiib"/>
          <p:cNvPicPr>
            <a:picLocks noChangeAspect="1" noChangeArrowheads="1"/>
          </p:cNvPicPr>
          <p:nvPr>
            <p:custDataLst>
              <p:tags r:id="rId7"/>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7315200" y="5145088"/>
            <a:ext cx="1676400" cy="1255712"/>
          </a:xfrm>
          <a:prstGeom prst="rect">
            <a:avLst/>
          </a:prstGeom>
          <a:noFill/>
          <a:extLst>
            <a:ext uri="{909E8E84-426E-40DD-AFC4-6F175D3DCCD1}">
              <a14:hiddenFill xmlns:a14="http://schemas.microsoft.com/office/drawing/2010/main">
                <a:solidFill>
                  <a:srgbClr val="FFFFFF"/>
                </a:solidFill>
              </a14:hiddenFill>
            </a:ext>
          </a:extLst>
        </p:spPr>
      </p:pic>
      <p:sp>
        <p:nvSpPr>
          <p:cNvPr id="31795" name="Rectangle 51"/>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0"/>
              </a:spcBef>
            </a:pPr>
            <a:r>
              <a:rPr lang="en-US" sz="4400" b="0" dirty="0">
                <a:solidFill>
                  <a:srgbClr val="0066CC"/>
                </a:solidFill>
              </a:rPr>
              <a:t>Administrative Controls</a:t>
            </a:r>
          </a:p>
        </p:txBody>
      </p:sp>
      <p:sp>
        <p:nvSpPr>
          <p:cNvPr id="36" name="PPTShape_0"/>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6B54DFFA-D52E-4C0D-B141-652B660087C2}" type="slidenum">
              <a:rPr lang="en-US" altLang="en-US" sz="1600" b="0">
                <a:solidFill>
                  <a:srgbClr val="3366FF"/>
                </a:solidFill>
                <a:latin typeface="Cambria" pitchFamily="18" charset="0"/>
              </a:rPr>
              <a:pPr algn="r"/>
              <a:t>42</a:t>
            </a:fld>
            <a:endParaRPr lang="en-US" altLang="en-US" sz="1600" b="0" dirty="0">
              <a:solidFill>
                <a:srgbClr val="3366FF"/>
              </a:solidFill>
              <a:latin typeface="Cambria" pitchFamily="18" charset="0"/>
            </a:endParaRPr>
          </a:p>
        </p:txBody>
      </p:sp>
    </p:spTree>
    <p:custDataLst>
      <p:tags r:id="rId1"/>
    </p:custData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8"/>
          <p:cNvSpPr>
            <a:spLocks noChangeArrowheads="1"/>
          </p:cNvSpPr>
          <p:nvPr/>
        </p:nvSpPr>
        <p:spPr bwMode="auto">
          <a:xfrm>
            <a:off x="228600" y="7620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chemeClr val="tx2"/>
              </a:buClr>
              <a:buSzPct val="70000"/>
              <a:buFont typeface="Wingdings" pitchFamily="2" charset="2"/>
              <a:buNone/>
            </a:pPr>
            <a:r>
              <a:rPr lang="en-US" sz="2500" dirty="0"/>
              <a:t>What do you think?</a:t>
            </a:r>
          </a:p>
          <a:p>
            <a:pPr algn="l" eaLnBrk="0" hangingPunct="0">
              <a:spcBef>
                <a:spcPct val="20000"/>
              </a:spcBef>
              <a:buClr>
                <a:schemeClr val="tx2"/>
              </a:buClr>
              <a:buSzPct val="70000"/>
              <a:buFont typeface="Wingdings" pitchFamily="2" charset="2"/>
              <a:buNone/>
            </a:pPr>
            <a:r>
              <a:rPr lang="en-US" sz="2800" b="0" dirty="0">
                <a:solidFill>
                  <a:srgbClr val="0066CC"/>
                </a:solidFill>
              </a:rPr>
              <a:t>Which sign indicates presence of a Class 2 laser?</a:t>
            </a:r>
          </a:p>
        </p:txBody>
      </p:sp>
      <p:pic>
        <p:nvPicPr>
          <p:cNvPr id="123907" name="Picture 3">
            <a:hlinkClick r:id="rId8" action="ppaction://hlinksldjump"/>
          </p:cNvPr>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857375" y="4483100"/>
            <a:ext cx="2590800" cy="188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08" name="Picture 4">
            <a:hlinkClick r:id="rId10" action="ppaction://hlinksldjump"/>
          </p:cNvPr>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4752975" y="4483100"/>
            <a:ext cx="2514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09" name="Picture 5">
            <a:hlinkClick r:id="rId10" action="ppaction://hlinksldjump"/>
          </p:cNvPr>
          <p:cNvPicPr>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1781175" y="2273300"/>
            <a:ext cx="2743200"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0" name="Picture 6">
            <a:hlinkClick r:id="rId10" action="ppaction://hlinksldjump"/>
          </p:cNvPr>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4676775" y="2273300"/>
            <a:ext cx="26384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32"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6B54DFFA-D52E-4C0D-B141-652B660087C2}" type="slidenum">
              <a:rPr lang="en-US" altLang="en-US" sz="1600" b="0">
                <a:solidFill>
                  <a:srgbClr val="3366FF"/>
                </a:solidFill>
                <a:latin typeface="Cambria" pitchFamily="18" charset="0"/>
              </a:rPr>
              <a:pPr algn="r"/>
              <a:t>43</a:t>
            </a:fld>
            <a:endParaRPr lang="en-US" altLang="en-US" sz="1600" b="0" dirty="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6" name="Picture 8"/>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1066800" y="3908578"/>
            <a:ext cx="3381375" cy="2457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51" name="AutoShape 3"/>
          <p:cNvSpPr>
            <a:spLocks noChangeArrowheads="1"/>
          </p:cNvSpPr>
          <p:nvPr/>
        </p:nvSpPr>
        <p:spPr bwMode="auto">
          <a:xfrm>
            <a:off x="5334000" y="2397369"/>
            <a:ext cx="3352800" cy="2362200"/>
          </a:xfrm>
          <a:prstGeom prst="wedgeRectCallout">
            <a:avLst>
              <a:gd name="adj1" fmla="val -77338"/>
              <a:gd name="adj2" fmla="val 5665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en-US" b="0">
              <a:latin typeface="Arial" charset="0"/>
            </a:endParaRPr>
          </a:p>
        </p:txBody>
      </p:sp>
      <p:sp>
        <p:nvSpPr>
          <p:cNvPr id="130053" name="Rectangle 8"/>
          <p:cNvSpPr>
            <a:spLocks noChangeArrowheads="1"/>
          </p:cNvSpPr>
          <p:nvPr/>
        </p:nvSpPr>
        <p:spPr bwMode="auto">
          <a:xfrm>
            <a:off x="228600" y="7620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chemeClr val="tx2"/>
              </a:buClr>
              <a:buSzPct val="70000"/>
              <a:buFont typeface="Wingdings" pitchFamily="2" charset="2"/>
              <a:buNone/>
            </a:pPr>
            <a:r>
              <a:rPr lang="en-US" sz="2800" b="0" dirty="0" smtClean="0">
                <a:solidFill>
                  <a:srgbClr val="0066CC"/>
                </a:solidFill>
              </a:rPr>
              <a:t>Use </a:t>
            </a:r>
            <a:r>
              <a:rPr lang="en-US" sz="2800" b="0" dirty="0">
                <a:solidFill>
                  <a:srgbClr val="0066CC"/>
                </a:solidFill>
              </a:rPr>
              <a:t>a CAUTION sign (yellow) to indicate presence of Class 2 or Class 2M lasers.</a:t>
            </a:r>
          </a:p>
        </p:txBody>
      </p:sp>
      <p:pic>
        <p:nvPicPr>
          <p:cNvPr id="130058" name="Picture 10" descr="adesso-nuscan-barcode-scanner"/>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2781300"/>
            <a:ext cx="2453053" cy="1733491"/>
          </a:xfrm>
          <a:prstGeom prst="rect">
            <a:avLst/>
          </a:prstGeom>
          <a:noFill/>
          <a:extLst>
            <a:ext uri="{909E8E84-426E-40DD-AFC4-6F175D3DCCD1}">
              <a14:hiddenFill xmlns:a14="http://schemas.microsoft.com/office/drawing/2010/main">
                <a:solidFill>
                  <a:srgbClr val="FFFFFF"/>
                </a:solidFill>
              </a14:hiddenFill>
            </a:ext>
          </a:extLst>
        </p:spPr>
      </p:pic>
      <p:sp>
        <p:nvSpPr>
          <p:cNvPr id="130059" name="Text Box 11"/>
          <p:cNvSpPr txBox="1">
            <a:spLocks noChangeArrowheads="1"/>
          </p:cNvSpPr>
          <p:nvPr/>
        </p:nvSpPr>
        <p:spPr bwMode="auto">
          <a:xfrm>
            <a:off x="5334000" y="4433888"/>
            <a:ext cx="2743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atin typeface="Cambria" pitchFamily="18" charset="0"/>
              </a:rPr>
              <a:t>Low-powered lasers</a:t>
            </a:r>
          </a:p>
        </p:txBody>
      </p:sp>
      <p:sp>
        <p:nvSpPr>
          <p:cNvPr id="130079"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11B1DDC7-C2F4-4427-84B6-B6957A90EBEA}" type="slidenum">
              <a:rPr lang="en-US" altLang="en-US" sz="1600" b="0">
                <a:solidFill>
                  <a:srgbClr val="3366FF"/>
                </a:solidFill>
                <a:latin typeface="Cambria" pitchFamily="18" charset="0"/>
              </a:rPr>
              <a:pPr algn="r"/>
              <a:t>44</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71" name="Rectangle 8"/>
          <p:cNvSpPr>
            <a:spLocks noChangeArrowheads="1"/>
          </p:cNvSpPr>
          <p:nvPr/>
        </p:nvSpPr>
        <p:spPr bwMode="auto">
          <a:xfrm>
            <a:off x="228600" y="7620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chemeClr val="tx2"/>
              </a:buClr>
              <a:buSzPct val="70000"/>
              <a:buFont typeface="Wingdings" pitchFamily="2" charset="2"/>
              <a:buNone/>
            </a:pPr>
            <a:r>
              <a:rPr lang="en-US" sz="2500" dirty="0"/>
              <a:t>What do you think?</a:t>
            </a:r>
          </a:p>
          <a:p>
            <a:pPr algn="l" eaLnBrk="0" hangingPunct="0">
              <a:spcBef>
                <a:spcPct val="20000"/>
              </a:spcBef>
              <a:buClr>
                <a:schemeClr val="tx2"/>
              </a:buClr>
              <a:buSzPct val="70000"/>
              <a:buFont typeface="Wingdings" pitchFamily="2" charset="2"/>
              <a:buNone/>
            </a:pPr>
            <a:r>
              <a:rPr lang="en-US" sz="2800" b="0" dirty="0">
                <a:solidFill>
                  <a:srgbClr val="0066CC"/>
                </a:solidFill>
              </a:rPr>
              <a:t>Which sign indicates that an area is under temporary control for service?</a:t>
            </a:r>
          </a:p>
        </p:txBody>
      </p:sp>
      <p:pic>
        <p:nvPicPr>
          <p:cNvPr id="113682" name="Picture 18">
            <a:hlinkClick r:id="rId8" action="ppaction://hlinksldjump"/>
          </p:cNvPr>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857375" y="4483100"/>
            <a:ext cx="2590800" cy="188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83" name="Picture 19">
            <a:hlinkClick r:id="rId8" action="ppaction://hlinksldjump"/>
          </p:cNvPr>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4752975" y="4483100"/>
            <a:ext cx="2514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84" name="Picture 20">
            <a:hlinkClick r:id="rId11" action="ppaction://hlinksldjump"/>
          </p:cNvPr>
          <p:cNvPicPr>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1781175" y="2273300"/>
            <a:ext cx="2743200"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86" name="Picture 22">
            <a:hlinkClick r:id="rId8" action="ppaction://hlinksldjump"/>
          </p:cNvPr>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4676775" y="2273300"/>
            <a:ext cx="26384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707"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7EDF0EA1-2818-40C9-9F75-EA48B711850B}" type="slidenum">
              <a:rPr lang="en-US" altLang="en-US" sz="1600" b="0">
                <a:solidFill>
                  <a:srgbClr val="3366FF"/>
                </a:solidFill>
                <a:latin typeface="Cambria" pitchFamily="18" charset="0"/>
              </a:rPr>
              <a:pPr algn="r"/>
              <a:t>45</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1" name="Picture 5"/>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959694" y="2273300"/>
            <a:ext cx="3564681" cy="267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867" name="AutoShape 11"/>
          <p:cNvSpPr>
            <a:spLocks noChangeArrowheads="1"/>
          </p:cNvSpPr>
          <p:nvPr/>
        </p:nvSpPr>
        <p:spPr bwMode="auto">
          <a:xfrm>
            <a:off x="5181600" y="2209800"/>
            <a:ext cx="3124200" cy="4419600"/>
          </a:xfrm>
          <a:prstGeom prst="wedgeRectCallout">
            <a:avLst>
              <a:gd name="adj1" fmla="val -75306"/>
              <a:gd name="adj2" fmla="val -38685"/>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en-US" b="0">
              <a:latin typeface="Arial" charset="0"/>
            </a:endParaRPr>
          </a:p>
        </p:txBody>
      </p:sp>
      <p:pic>
        <p:nvPicPr>
          <p:cNvPr id="121864" name="Picture 8" descr="28296"/>
          <p:cNvPicPr>
            <a:picLocks noChangeAspect="1" noChangeArrowheads="1"/>
          </p:cNvPicPr>
          <p:nvPr>
            <p:custDataLst>
              <p:tags r:id="rId3"/>
            </p:custDataLst>
          </p:nvPr>
        </p:nvPicPr>
        <p:blipFill>
          <a:blip r:embed="rId8" cstate="print">
            <a:lum bright="10000"/>
            <a:extLst>
              <a:ext uri="{28A0092B-C50C-407E-A947-70E740481C1C}">
                <a14:useLocalDpi xmlns:a14="http://schemas.microsoft.com/office/drawing/2010/main" val="0"/>
              </a:ext>
            </a:extLst>
          </a:blip>
          <a:srcRect/>
          <a:stretch>
            <a:fillRect/>
          </a:stretch>
        </p:blipFill>
        <p:spPr bwMode="auto">
          <a:xfrm>
            <a:off x="5486400" y="2503488"/>
            <a:ext cx="2590800" cy="1763712"/>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121858" name="Rectangle 8"/>
          <p:cNvSpPr>
            <a:spLocks noChangeArrowheads="1"/>
          </p:cNvSpPr>
          <p:nvPr/>
        </p:nvSpPr>
        <p:spPr bwMode="auto">
          <a:xfrm>
            <a:off x="228600" y="7620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chemeClr val="tx2"/>
              </a:buClr>
              <a:buSzPct val="70000"/>
              <a:buFont typeface="Wingdings" pitchFamily="2" charset="2"/>
              <a:buNone/>
            </a:pPr>
            <a:r>
              <a:rPr lang="en-US" sz="2800" b="0" dirty="0" smtClean="0">
                <a:solidFill>
                  <a:srgbClr val="0066CC"/>
                </a:solidFill>
              </a:rPr>
              <a:t>Indicate </a:t>
            </a:r>
            <a:r>
              <a:rPr lang="en-US" sz="2800" b="0" dirty="0">
                <a:solidFill>
                  <a:srgbClr val="0066CC"/>
                </a:solidFill>
              </a:rPr>
              <a:t>that an area is under temporary control for service using a NOTICE sign (blue / white).</a:t>
            </a:r>
          </a:p>
        </p:txBody>
      </p:sp>
      <p:pic>
        <p:nvPicPr>
          <p:cNvPr id="121866" name="Picture 10" descr="printer_repairman_222_r7j4"/>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5486400" y="4457700"/>
            <a:ext cx="2590800" cy="19431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121868" name="Text Box 12"/>
          <p:cNvSpPr txBox="1">
            <a:spLocks noChangeArrowheads="1"/>
          </p:cNvSpPr>
          <p:nvPr/>
        </p:nvSpPr>
        <p:spPr bwMode="auto">
          <a:xfrm>
            <a:off x="6248400" y="3824288"/>
            <a:ext cx="1828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atin typeface="Cambria" pitchFamily="18" charset="0"/>
              </a:rPr>
              <a:t>alignment</a:t>
            </a:r>
          </a:p>
        </p:txBody>
      </p:sp>
      <p:sp>
        <p:nvSpPr>
          <p:cNvPr id="121869" name="Text Box 13"/>
          <p:cNvSpPr txBox="1">
            <a:spLocks noChangeArrowheads="1"/>
          </p:cNvSpPr>
          <p:nvPr/>
        </p:nvSpPr>
        <p:spPr bwMode="auto">
          <a:xfrm>
            <a:off x="6248400" y="6034088"/>
            <a:ext cx="1828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solidFill>
                  <a:schemeClr val="bg1"/>
                </a:solidFill>
                <a:latin typeface="Cambria" pitchFamily="18" charset="0"/>
              </a:rPr>
              <a:t>repair</a:t>
            </a:r>
          </a:p>
        </p:txBody>
      </p:sp>
      <p:sp>
        <p:nvSpPr>
          <p:cNvPr id="121890"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F71F819B-F45C-4902-B68E-B388788BF4DF}" type="slidenum">
              <a:rPr lang="en-US" altLang="en-US" sz="1600" b="0">
                <a:solidFill>
                  <a:srgbClr val="3366FF"/>
                </a:solidFill>
                <a:latin typeface="Cambria" pitchFamily="18" charset="0"/>
              </a:rPr>
              <a:pPr algn="r"/>
              <a:t>46</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8"/>
          <p:cNvSpPr>
            <a:spLocks noChangeArrowheads="1"/>
          </p:cNvSpPr>
          <p:nvPr/>
        </p:nvSpPr>
        <p:spPr bwMode="auto">
          <a:xfrm>
            <a:off x="228600" y="7620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chemeClr val="tx2"/>
              </a:buClr>
              <a:buSzPct val="70000"/>
              <a:buFont typeface="Wingdings" pitchFamily="2" charset="2"/>
              <a:buNone/>
            </a:pPr>
            <a:r>
              <a:rPr lang="en-US" sz="2500" dirty="0"/>
              <a:t>What do you think?</a:t>
            </a:r>
          </a:p>
          <a:p>
            <a:pPr algn="l" eaLnBrk="0" hangingPunct="0">
              <a:spcBef>
                <a:spcPct val="20000"/>
              </a:spcBef>
              <a:buClr>
                <a:schemeClr val="tx2"/>
              </a:buClr>
              <a:buSzPct val="70000"/>
              <a:buFont typeface="Wingdings" pitchFamily="2" charset="2"/>
              <a:buNone/>
            </a:pPr>
            <a:r>
              <a:rPr lang="en-US" sz="2800" b="0" dirty="0">
                <a:solidFill>
                  <a:srgbClr val="0066CC"/>
                </a:solidFill>
              </a:rPr>
              <a:t>Which sign indicates the presence of a high-powered laser?</a:t>
            </a:r>
          </a:p>
        </p:txBody>
      </p:sp>
      <p:pic>
        <p:nvPicPr>
          <p:cNvPr id="132099" name="Picture 3">
            <a:hlinkClick r:id="rId8" action="ppaction://hlinksldjump"/>
          </p:cNvPr>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857375" y="4483100"/>
            <a:ext cx="2590800" cy="188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100" name="Picture 4">
            <a:hlinkClick r:id="rId10" action="ppaction://hlinksldjump"/>
          </p:cNvPr>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4752975" y="4483100"/>
            <a:ext cx="2514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101" name="Picture 5">
            <a:hlinkClick r:id="rId8" action="ppaction://hlinksldjump"/>
          </p:cNvPr>
          <p:cNvPicPr>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1781175" y="2273300"/>
            <a:ext cx="2743200"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102" name="Picture 6">
            <a:hlinkClick r:id="rId8" action="ppaction://hlinksldjump"/>
          </p:cNvPr>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4676775" y="2273300"/>
            <a:ext cx="26384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123"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DEB3EF98-DEF8-4376-AD31-31A502F58D3F}" type="slidenum">
              <a:rPr lang="en-US" altLang="en-US" sz="1600" b="0">
                <a:solidFill>
                  <a:srgbClr val="3366FF"/>
                </a:solidFill>
                <a:latin typeface="Cambria" pitchFamily="18" charset="0"/>
              </a:rPr>
              <a:pPr algn="r"/>
              <a:t>47</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AutoShape 3"/>
          <p:cNvSpPr>
            <a:spLocks noChangeArrowheads="1"/>
          </p:cNvSpPr>
          <p:nvPr/>
        </p:nvSpPr>
        <p:spPr bwMode="auto">
          <a:xfrm>
            <a:off x="762000" y="1827152"/>
            <a:ext cx="3352800" cy="4726048"/>
          </a:xfrm>
          <a:prstGeom prst="wedgeRectCallout">
            <a:avLst>
              <a:gd name="adj1" fmla="val 75509"/>
              <a:gd name="adj2" fmla="val 12255"/>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endParaRPr lang="en-US" b="0">
              <a:latin typeface="Arial" charset="0"/>
            </a:endParaRPr>
          </a:p>
        </p:txBody>
      </p:sp>
      <p:pic>
        <p:nvPicPr>
          <p:cNvPr id="138250" name="Picture 10" descr="laser"/>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876300" y="1946397"/>
            <a:ext cx="2895600" cy="2185988"/>
          </a:xfrm>
          <a:prstGeom prst="rect">
            <a:avLst/>
          </a:prstGeom>
          <a:noFill/>
          <a:extLst>
            <a:ext uri="{909E8E84-426E-40DD-AFC4-6F175D3DCCD1}">
              <a14:hiddenFill xmlns:a14="http://schemas.microsoft.com/office/drawing/2010/main">
                <a:solidFill>
                  <a:srgbClr val="FFFFFF"/>
                </a:solidFill>
              </a14:hiddenFill>
            </a:ext>
          </a:extLst>
        </p:spPr>
      </p:pic>
      <p:sp>
        <p:nvSpPr>
          <p:cNvPr id="138245" name="Rectangle 8"/>
          <p:cNvSpPr>
            <a:spLocks noChangeArrowheads="1"/>
          </p:cNvSpPr>
          <p:nvPr/>
        </p:nvSpPr>
        <p:spPr bwMode="auto">
          <a:xfrm>
            <a:off x="228600" y="7620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chemeClr val="tx2"/>
              </a:buClr>
              <a:buSzPct val="70000"/>
              <a:buFont typeface="Wingdings" pitchFamily="2" charset="2"/>
              <a:buNone/>
            </a:pPr>
            <a:r>
              <a:rPr lang="en-US" sz="2800" b="0" dirty="0" smtClean="0">
                <a:solidFill>
                  <a:srgbClr val="0066CC"/>
                </a:solidFill>
              </a:rPr>
              <a:t>Use </a:t>
            </a:r>
            <a:r>
              <a:rPr lang="en-US" sz="2800" b="0" dirty="0">
                <a:solidFill>
                  <a:srgbClr val="0066CC"/>
                </a:solidFill>
              </a:rPr>
              <a:t>a DANGER sign (red/white) to indicate presence of a high-powered laser.</a:t>
            </a:r>
          </a:p>
        </p:txBody>
      </p:sp>
      <p:pic>
        <p:nvPicPr>
          <p:cNvPr id="138247" name="Picture 7"/>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105400" y="3562374"/>
            <a:ext cx="3581400" cy="2731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48" name="Text Box 8"/>
          <p:cNvSpPr txBox="1">
            <a:spLocks noChangeArrowheads="1"/>
          </p:cNvSpPr>
          <p:nvPr/>
        </p:nvSpPr>
        <p:spPr bwMode="auto">
          <a:xfrm>
            <a:off x="838200" y="41148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solidFill>
                  <a:schemeClr val="bg1"/>
                </a:solidFill>
                <a:latin typeface="Cambria" pitchFamily="18" charset="0"/>
              </a:rPr>
              <a:t>Class 3B</a:t>
            </a:r>
          </a:p>
        </p:txBody>
      </p:sp>
      <p:pic>
        <p:nvPicPr>
          <p:cNvPr id="138251" name="Picture 11"/>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876300" y="4192649"/>
            <a:ext cx="2895600" cy="2012950"/>
          </a:xfrm>
          <a:prstGeom prst="rect">
            <a:avLst/>
          </a:prstGeom>
          <a:noFill/>
          <a:ln w="952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52" name="Text Box 12"/>
          <p:cNvSpPr txBox="1">
            <a:spLocks noChangeArrowheads="1"/>
          </p:cNvSpPr>
          <p:nvPr/>
        </p:nvSpPr>
        <p:spPr bwMode="auto">
          <a:xfrm>
            <a:off x="838200" y="6110288"/>
            <a:ext cx="2743200" cy="366712"/>
          </a:xfrm>
          <a:prstGeom prst="rect">
            <a:avLst/>
          </a:prstGeom>
          <a:solidFill>
            <a:schemeClr val="bg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solidFill>
                  <a:schemeClr val="bg1"/>
                </a:solidFill>
                <a:latin typeface="Cambria" pitchFamily="18" charset="0"/>
              </a:rPr>
              <a:t>Class 4</a:t>
            </a:r>
          </a:p>
        </p:txBody>
      </p:sp>
      <p:sp>
        <p:nvSpPr>
          <p:cNvPr id="138275"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F4BB03E7-22FB-4966-A740-7380BD7400F8}" type="slidenum">
              <a:rPr lang="en-US" altLang="en-US" sz="1600" b="0">
                <a:solidFill>
                  <a:srgbClr val="3366FF"/>
                </a:solidFill>
                <a:latin typeface="Cambria" pitchFamily="18" charset="0"/>
              </a:rPr>
              <a:pPr algn="r"/>
              <a:t>48</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33" name="Rectangle 17"/>
          <p:cNvSpPr>
            <a:spLocks noChangeArrowheads="1"/>
          </p:cNvSpPr>
          <p:nvPr/>
        </p:nvSpPr>
        <p:spPr bwMode="auto">
          <a:xfrm>
            <a:off x="228600" y="1295400"/>
            <a:ext cx="2667000" cy="5410200"/>
          </a:xfrm>
          <a:prstGeom prst="rect">
            <a:avLst/>
          </a:prstGeom>
          <a:gradFill rotWithShape="1">
            <a:gsLst>
              <a:gs pos="0">
                <a:srgbClr val="800000"/>
              </a:gs>
              <a:gs pos="100000">
                <a:srgbClr val="800000">
                  <a:gamma/>
                  <a:shade val="46275"/>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8818" name="Rectangle 2"/>
          <p:cNvSpPr>
            <a:spLocks noGrp="1" noChangeArrowheads="1"/>
          </p:cNvSpPr>
          <p:nvPr>
            <p:ph type="title"/>
          </p:nvPr>
        </p:nvSpPr>
        <p:spPr>
          <a:noFill/>
          <a:ln/>
        </p:spPr>
        <p:txBody>
          <a:bodyPr/>
          <a:lstStyle/>
          <a:p>
            <a:r>
              <a:rPr lang="en-US" dirty="0">
                <a:latin typeface="Calibri" panose="020F0502020204030204" pitchFamily="34" charset="0"/>
              </a:rPr>
              <a:t>Administrative Controls</a:t>
            </a:r>
          </a:p>
        </p:txBody>
      </p:sp>
      <p:sp>
        <p:nvSpPr>
          <p:cNvPr id="418832" name="Text Box 16"/>
          <p:cNvSpPr txBox="1">
            <a:spLocks noChangeArrowheads="1"/>
          </p:cNvSpPr>
          <p:nvPr/>
        </p:nvSpPr>
        <p:spPr bwMode="auto">
          <a:xfrm>
            <a:off x="228600" y="4784725"/>
            <a:ext cx="2590800"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200">
                <a:solidFill>
                  <a:schemeClr val="bg1"/>
                </a:solidFill>
              </a:rPr>
              <a:t>Laser Safety Training</a:t>
            </a:r>
            <a:r>
              <a:rPr lang="en-US" sz="1600">
                <a:solidFill>
                  <a:schemeClr val="bg1"/>
                </a:solidFill>
              </a:rPr>
              <a:t/>
            </a:r>
            <a:br>
              <a:rPr lang="en-US" sz="1600">
                <a:solidFill>
                  <a:schemeClr val="bg1"/>
                </a:solidFill>
              </a:rPr>
            </a:br>
            <a:r>
              <a:rPr lang="en-US" sz="1600" b="0">
                <a:solidFill>
                  <a:srgbClr val="FF9999"/>
                </a:solidFill>
              </a:rPr>
              <a:t>(every 3 years)</a:t>
            </a:r>
          </a:p>
          <a:p>
            <a:r>
              <a:rPr lang="en-US" sz="2200">
                <a:solidFill>
                  <a:schemeClr val="bg1"/>
                </a:solidFill>
              </a:rPr>
              <a:t>First Aid / CPR</a:t>
            </a:r>
            <a:r>
              <a:rPr lang="en-US">
                <a:solidFill>
                  <a:schemeClr val="bg1"/>
                </a:solidFill>
              </a:rPr>
              <a:t/>
            </a:r>
            <a:br>
              <a:rPr lang="en-US">
                <a:solidFill>
                  <a:schemeClr val="bg1"/>
                </a:solidFill>
              </a:rPr>
            </a:br>
            <a:r>
              <a:rPr lang="en-US" sz="1600" b="0">
                <a:solidFill>
                  <a:srgbClr val="B2B2B2"/>
                </a:solidFill>
              </a:rPr>
              <a:t>(recommended)</a:t>
            </a:r>
          </a:p>
        </p:txBody>
      </p:sp>
      <p:sp>
        <p:nvSpPr>
          <p:cNvPr id="418838" name="Rectangle 22"/>
          <p:cNvSpPr>
            <a:spLocks noChangeArrowheads="1"/>
          </p:cNvSpPr>
          <p:nvPr/>
        </p:nvSpPr>
        <p:spPr bwMode="auto">
          <a:xfrm>
            <a:off x="3200400" y="1295400"/>
            <a:ext cx="2667000" cy="5410200"/>
          </a:xfrm>
          <a:prstGeom prst="rect">
            <a:avLst/>
          </a:prstGeom>
          <a:gradFill rotWithShape="1">
            <a:gsLst>
              <a:gs pos="0">
                <a:srgbClr val="800000"/>
              </a:gs>
              <a:gs pos="100000">
                <a:srgbClr val="800000">
                  <a:gamma/>
                  <a:shade val="46275"/>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8839" name="Text Box 23"/>
          <p:cNvSpPr txBox="1">
            <a:spLocks noChangeArrowheads="1"/>
          </p:cNvSpPr>
          <p:nvPr/>
        </p:nvSpPr>
        <p:spPr bwMode="auto">
          <a:xfrm>
            <a:off x="3200400" y="4784725"/>
            <a:ext cx="259080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200">
                <a:solidFill>
                  <a:schemeClr val="bg1"/>
                </a:solidFill>
              </a:rPr>
              <a:t>Laser Registration</a:t>
            </a:r>
          </a:p>
          <a:p>
            <a:r>
              <a:rPr lang="en-US" sz="2200">
                <a:solidFill>
                  <a:schemeClr val="bg1"/>
                </a:solidFill>
              </a:rPr>
              <a:t>SOP </a:t>
            </a:r>
            <a:r>
              <a:rPr lang="en-US" sz="2000" b="0">
                <a:solidFill>
                  <a:schemeClr val="bg1"/>
                </a:solidFill>
              </a:rPr>
              <a:t>(</a:t>
            </a:r>
            <a:r>
              <a:rPr lang="en-US" sz="2000" b="0">
                <a:solidFill>
                  <a:schemeClr val="bg1"/>
                </a:solidFill>
                <a:hlinkClick r:id="rId8"/>
              </a:rPr>
              <a:t>template</a:t>
            </a:r>
            <a:r>
              <a:rPr lang="en-US" sz="2000" b="0">
                <a:solidFill>
                  <a:schemeClr val="bg1"/>
                </a:solidFill>
              </a:rPr>
              <a:t>)</a:t>
            </a:r>
            <a:endParaRPr lang="en-US" sz="1400" b="0">
              <a:solidFill>
                <a:srgbClr val="FF9999"/>
              </a:solidFill>
            </a:endParaRPr>
          </a:p>
        </p:txBody>
      </p:sp>
      <p:sp>
        <p:nvSpPr>
          <p:cNvPr id="418840" name="Rectangle 24"/>
          <p:cNvSpPr>
            <a:spLocks noChangeArrowheads="1"/>
          </p:cNvSpPr>
          <p:nvPr/>
        </p:nvSpPr>
        <p:spPr bwMode="auto">
          <a:xfrm>
            <a:off x="6172200" y="1295400"/>
            <a:ext cx="2667000" cy="5410200"/>
          </a:xfrm>
          <a:prstGeom prst="rect">
            <a:avLst/>
          </a:prstGeom>
          <a:gradFill rotWithShape="1">
            <a:gsLst>
              <a:gs pos="0">
                <a:srgbClr val="800000"/>
              </a:gs>
              <a:gs pos="100000">
                <a:srgbClr val="800000">
                  <a:gamma/>
                  <a:shade val="46275"/>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8841" name="Text Box 25"/>
          <p:cNvSpPr txBox="1">
            <a:spLocks noChangeArrowheads="1"/>
          </p:cNvSpPr>
          <p:nvPr/>
        </p:nvSpPr>
        <p:spPr bwMode="auto">
          <a:xfrm>
            <a:off x="6172200" y="4784725"/>
            <a:ext cx="2590800"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200">
                <a:solidFill>
                  <a:schemeClr val="bg1"/>
                </a:solidFill>
              </a:rPr>
              <a:t>Laser Safety Manual</a:t>
            </a:r>
          </a:p>
          <a:p>
            <a:r>
              <a:rPr lang="en-US" sz="2200">
                <a:solidFill>
                  <a:schemeClr val="bg1"/>
                </a:solidFill>
              </a:rPr>
              <a:t>SOP</a:t>
            </a:r>
          </a:p>
          <a:p>
            <a:r>
              <a:rPr lang="en-US" sz="2200">
                <a:solidFill>
                  <a:schemeClr val="bg1"/>
                </a:solidFill>
              </a:rPr>
              <a:t>Alignment procedures</a:t>
            </a:r>
            <a:endParaRPr lang="en-US" sz="1600" b="0">
              <a:solidFill>
                <a:srgbClr val="FF9999"/>
              </a:solidFill>
            </a:endParaRPr>
          </a:p>
        </p:txBody>
      </p:sp>
      <p:sp>
        <p:nvSpPr>
          <p:cNvPr id="418842" name="Text Box 26"/>
          <p:cNvSpPr txBox="1">
            <a:spLocks noChangeArrowheads="1"/>
          </p:cNvSpPr>
          <p:nvPr/>
        </p:nvSpPr>
        <p:spPr bwMode="auto">
          <a:xfrm>
            <a:off x="457200" y="1295400"/>
            <a:ext cx="213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a:latin typeface="Cambria" pitchFamily="18" charset="0"/>
              </a:rPr>
              <a:t>Training</a:t>
            </a:r>
          </a:p>
        </p:txBody>
      </p:sp>
      <p:sp>
        <p:nvSpPr>
          <p:cNvPr id="418843" name="Text Box 27"/>
          <p:cNvSpPr txBox="1">
            <a:spLocks noChangeArrowheads="1"/>
          </p:cNvSpPr>
          <p:nvPr/>
        </p:nvSpPr>
        <p:spPr bwMode="auto">
          <a:xfrm>
            <a:off x="3505200" y="1295400"/>
            <a:ext cx="213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a:latin typeface="Cambria" pitchFamily="18" charset="0"/>
              </a:rPr>
              <a:t>Forms</a:t>
            </a:r>
          </a:p>
        </p:txBody>
      </p:sp>
      <p:sp>
        <p:nvSpPr>
          <p:cNvPr id="418844" name="Text Box 28"/>
          <p:cNvSpPr txBox="1">
            <a:spLocks noChangeArrowheads="1"/>
          </p:cNvSpPr>
          <p:nvPr/>
        </p:nvSpPr>
        <p:spPr bwMode="auto">
          <a:xfrm>
            <a:off x="6324600" y="1295400"/>
            <a:ext cx="2362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a:latin typeface="Cambria" pitchFamily="18" charset="0"/>
              </a:rPr>
              <a:t>Guidelines</a:t>
            </a:r>
          </a:p>
        </p:txBody>
      </p:sp>
      <p:pic>
        <p:nvPicPr>
          <p:cNvPr id="418847" name="Picture 31"/>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3352800" y="1905000"/>
            <a:ext cx="2003425" cy="259238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8848" name="Picture 32"/>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3657600" y="2133600"/>
            <a:ext cx="2006600" cy="25908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8849" name="Picture 33"/>
          <p:cNvPicPr>
            <a:picLocks noChangeAspect="1" noChangeArrowheads="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6553200" y="2057400"/>
            <a:ext cx="2003425" cy="2590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8850" name="Picture 34" descr="janette web"/>
          <p:cNvPicPr>
            <a:picLocks noChangeAspect="1" noChangeArrowheads="1"/>
          </p:cNvPicPr>
          <p:nvPr>
            <p:custDataLst>
              <p:tags r:id="rId5"/>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533400" y="2286000"/>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418867"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13EB45F6-95BC-4B16-B115-9787B9C135C6}" type="slidenum">
              <a:rPr lang="en-US" altLang="en-US" sz="1600" b="0">
                <a:solidFill>
                  <a:srgbClr val="3366FF"/>
                </a:solidFill>
                <a:latin typeface="Cambria" pitchFamily="18" charset="0"/>
              </a:rPr>
              <a:pPr algn="r"/>
              <a:t>49</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1" name="Picture 5" descr="red-green-silver"/>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rot="-3403490">
            <a:off x="1185923" y="3848021"/>
            <a:ext cx="2200155" cy="1597595"/>
          </a:xfrm>
          <a:prstGeom prst="rect">
            <a:avLst/>
          </a:prstGeom>
          <a:noFill/>
          <a:extLst>
            <a:ext uri="{909E8E84-426E-40DD-AFC4-6F175D3DCCD1}">
              <a14:hiddenFill xmlns:a14="http://schemas.microsoft.com/office/drawing/2010/main">
                <a:solidFill>
                  <a:srgbClr val="FFFFFF"/>
                </a:solidFill>
              </a14:hiddenFill>
            </a:ext>
          </a:extLst>
        </p:spPr>
      </p:pic>
      <p:sp>
        <p:nvSpPr>
          <p:cNvPr id="45064" name="Line 8"/>
          <p:cNvSpPr>
            <a:spLocks noChangeShapeType="1"/>
          </p:cNvSpPr>
          <p:nvPr/>
        </p:nvSpPr>
        <p:spPr bwMode="auto">
          <a:xfrm flipV="1">
            <a:off x="3352800" y="2134765"/>
            <a:ext cx="5334000" cy="2057400"/>
          </a:xfrm>
          <a:prstGeom prst="line">
            <a:avLst/>
          </a:prstGeom>
          <a:noFill/>
          <a:ln w="635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70" name="Rectangle 14"/>
          <p:cNvSpPr>
            <a:spLocks noChangeArrowheads="1"/>
          </p:cNvSpPr>
          <p:nvPr/>
        </p:nvSpPr>
        <p:spPr bwMode="auto">
          <a:xfrm>
            <a:off x="1014600" y="838200"/>
            <a:ext cx="7291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lnSpc>
                <a:spcPct val="80000"/>
              </a:lnSpc>
              <a:spcBef>
                <a:spcPct val="20000"/>
              </a:spcBef>
            </a:pPr>
            <a:r>
              <a:rPr lang="en-US" sz="4000" b="0" dirty="0">
                <a:solidFill>
                  <a:srgbClr val="0066FF"/>
                </a:solidFill>
              </a:rPr>
              <a:t>Laser light is coherent, sometimes invisible, directional, and high powered. </a:t>
            </a:r>
          </a:p>
        </p:txBody>
      </p:sp>
      <p:sp>
        <p:nvSpPr>
          <p:cNvPr id="45093"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4DC9B247-16BC-42BA-BC29-502365754EE2}" type="slidenum">
              <a:rPr lang="en-US" altLang="en-US" sz="1600" b="0">
                <a:solidFill>
                  <a:srgbClr val="3366FF"/>
                </a:solidFill>
                <a:latin typeface="Cambria" pitchFamily="18" charset="0"/>
              </a:rPr>
              <a:pPr algn="r"/>
              <a:t>5</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6" name="Rectangle 4"/>
          <p:cNvSpPr>
            <a:spLocks noGrp="1" noChangeArrowheads="1"/>
          </p:cNvSpPr>
          <p:nvPr>
            <p:ph type="title"/>
          </p:nvPr>
        </p:nvSpPr>
        <p:spPr>
          <a:noFill/>
          <a:ln/>
        </p:spPr>
        <p:txBody>
          <a:bodyPr/>
          <a:lstStyle/>
          <a:p>
            <a:r>
              <a:rPr lang="en-US" dirty="0">
                <a:latin typeface="Calibri" panose="020F0502020204030204" pitchFamily="34" charset="0"/>
              </a:rPr>
              <a:t>Administrative Controls</a:t>
            </a:r>
          </a:p>
        </p:txBody>
      </p:sp>
      <p:pic>
        <p:nvPicPr>
          <p:cNvPr id="243736" name="Picture 24" descr="Describing-Testing-Procedures-In-Patent-Claims"/>
          <p:cNvPicPr>
            <a:picLocks noChangeAspect="1" noChangeArrowheads="1"/>
          </p:cNvPicPr>
          <p:nvPr>
            <p:custDataLst>
              <p:tags r:id="rId2"/>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1" y="1524000"/>
            <a:ext cx="3846513" cy="4456136"/>
          </a:xfrm>
          <a:prstGeom prst="rect">
            <a:avLst/>
          </a:prstGeom>
          <a:noFill/>
          <a:extLst>
            <a:ext uri="{909E8E84-426E-40DD-AFC4-6F175D3DCCD1}">
              <a14:hiddenFill xmlns:a14="http://schemas.microsoft.com/office/drawing/2010/main">
                <a:solidFill>
                  <a:srgbClr val="FFFFFF"/>
                </a:solidFill>
              </a14:hiddenFill>
            </a:ext>
          </a:extLst>
        </p:spPr>
      </p:pic>
      <p:pic>
        <p:nvPicPr>
          <p:cNvPr id="243743" name="Picture 31" descr="img34"/>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4038600" y="3962400"/>
            <a:ext cx="4181475" cy="2181225"/>
          </a:xfrm>
          <a:prstGeom prst="rect">
            <a:avLst/>
          </a:prstGeom>
          <a:noFill/>
          <a:extLst>
            <a:ext uri="{909E8E84-426E-40DD-AFC4-6F175D3DCCD1}">
              <a14:hiddenFill xmlns:a14="http://schemas.microsoft.com/office/drawing/2010/main">
                <a:solidFill>
                  <a:srgbClr val="FFFFFF"/>
                </a:solidFill>
              </a14:hiddenFill>
            </a:ext>
          </a:extLst>
        </p:spPr>
      </p:pic>
      <p:pic>
        <p:nvPicPr>
          <p:cNvPr id="243739" name="Picture 27" descr="laser-area-caution-sign-s-2467"/>
          <p:cNvPicPr>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7315200" y="5334000"/>
            <a:ext cx="1219200" cy="884238"/>
          </a:xfrm>
          <a:prstGeom prst="rect">
            <a:avLst/>
          </a:prstGeom>
          <a:noFill/>
          <a:extLst>
            <a:ext uri="{909E8E84-426E-40DD-AFC4-6F175D3DCCD1}">
              <a14:hiddenFill xmlns:a14="http://schemas.microsoft.com/office/drawing/2010/main">
                <a:solidFill>
                  <a:srgbClr val="FFFFFF"/>
                </a:solidFill>
              </a14:hiddenFill>
            </a:ext>
          </a:extLst>
        </p:spPr>
      </p:pic>
      <p:sp>
        <p:nvSpPr>
          <p:cNvPr id="243753" name="Rectangle 41"/>
          <p:cNvSpPr>
            <a:spLocks noChangeArrowheads="1"/>
          </p:cNvSpPr>
          <p:nvPr/>
        </p:nvSpPr>
        <p:spPr bwMode="auto">
          <a:xfrm>
            <a:off x="804863" y="6096000"/>
            <a:ext cx="2625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0">
                <a:latin typeface="Cambria" pitchFamily="18" charset="0"/>
              </a:rPr>
              <a:t>Follow procedures</a:t>
            </a:r>
          </a:p>
        </p:txBody>
      </p:sp>
      <p:sp>
        <p:nvSpPr>
          <p:cNvPr id="243754" name="Rectangle 42"/>
          <p:cNvSpPr>
            <a:spLocks noChangeArrowheads="1"/>
          </p:cNvSpPr>
          <p:nvPr/>
        </p:nvSpPr>
        <p:spPr bwMode="auto">
          <a:xfrm>
            <a:off x="4038600" y="6096000"/>
            <a:ext cx="419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0">
                <a:latin typeface="Cambria" pitchFamily="18" charset="0"/>
              </a:rPr>
              <a:t>Isolate laser operations</a:t>
            </a:r>
          </a:p>
        </p:txBody>
      </p:sp>
      <p:pic>
        <p:nvPicPr>
          <p:cNvPr id="243756" name="Picture 44" descr="dual"/>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4495800" y="1639888"/>
            <a:ext cx="2543175" cy="1560512"/>
          </a:xfrm>
          <a:prstGeom prst="rect">
            <a:avLst/>
          </a:prstGeom>
          <a:noFill/>
          <a:extLst>
            <a:ext uri="{909E8E84-426E-40DD-AFC4-6F175D3DCCD1}">
              <a14:hiddenFill xmlns:a14="http://schemas.microsoft.com/office/drawing/2010/main">
                <a:solidFill>
                  <a:srgbClr val="FFFFFF"/>
                </a:solidFill>
              </a14:hiddenFill>
            </a:ext>
          </a:extLst>
        </p:spPr>
      </p:pic>
      <p:pic>
        <p:nvPicPr>
          <p:cNvPr id="243757" name="Picture 45" descr="1152374476208ptU"/>
          <p:cNvPicPr>
            <a:picLocks noChangeAspect="1" noChangeArrowheads="1"/>
          </p:cNvPicPr>
          <p:nvPr>
            <p:custDataLst>
              <p:tags r:id="rId6"/>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7239000" y="1371600"/>
            <a:ext cx="468313" cy="781050"/>
          </a:xfrm>
          <a:prstGeom prst="rect">
            <a:avLst/>
          </a:prstGeom>
          <a:noFill/>
          <a:extLst>
            <a:ext uri="{909E8E84-426E-40DD-AFC4-6F175D3DCCD1}">
              <a14:hiddenFill xmlns:a14="http://schemas.microsoft.com/office/drawing/2010/main">
                <a:solidFill>
                  <a:srgbClr val="FFFFFF"/>
                </a:solidFill>
              </a14:hiddenFill>
            </a:ext>
          </a:extLst>
        </p:spPr>
      </p:pic>
      <p:sp>
        <p:nvSpPr>
          <p:cNvPr id="243758" name="Line 46"/>
          <p:cNvSpPr>
            <a:spLocks noChangeShapeType="1"/>
          </p:cNvSpPr>
          <p:nvPr/>
        </p:nvSpPr>
        <p:spPr bwMode="auto">
          <a:xfrm flipH="1">
            <a:off x="5105400" y="1905000"/>
            <a:ext cx="990600" cy="3048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59" name="Line 47"/>
          <p:cNvSpPr>
            <a:spLocks noChangeShapeType="1"/>
          </p:cNvSpPr>
          <p:nvPr/>
        </p:nvSpPr>
        <p:spPr bwMode="auto">
          <a:xfrm flipH="1">
            <a:off x="5486400" y="1981200"/>
            <a:ext cx="838200" cy="4572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60" name="Line 48"/>
          <p:cNvSpPr>
            <a:spLocks noChangeShapeType="1"/>
          </p:cNvSpPr>
          <p:nvPr/>
        </p:nvSpPr>
        <p:spPr bwMode="auto">
          <a:xfrm flipH="1">
            <a:off x="5105400" y="1905000"/>
            <a:ext cx="990600" cy="304800"/>
          </a:xfrm>
          <a:prstGeom prst="line">
            <a:avLst/>
          </a:prstGeom>
          <a:noFill/>
          <a:ln w="38100">
            <a:solidFill>
              <a:srgbClr val="FF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61" name="Line 49"/>
          <p:cNvSpPr>
            <a:spLocks noChangeShapeType="1"/>
          </p:cNvSpPr>
          <p:nvPr/>
        </p:nvSpPr>
        <p:spPr bwMode="auto">
          <a:xfrm flipH="1">
            <a:off x="5486400" y="1981200"/>
            <a:ext cx="838200" cy="457200"/>
          </a:xfrm>
          <a:prstGeom prst="line">
            <a:avLst/>
          </a:prstGeom>
          <a:noFill/>
          <a:ln w="38100">
            <a:solidFill>
              <a:srgbClr val="FF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43762" name="Picture 50" descr="MC900303675[1]"/>
          <p:cNvPicPr>
            <a:picLocks noChangeAspect="1" noChangeArrowheads="1"/>
          </p:cNvPicPr>
          <p:nvPr>
            <p:custDataLst>
              <p:tags r:id="rId7"/>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5791200" y="1447800"/>
            <a:ext cx="1439863" cy="1447800"/>
          </a:xfrm>
          <a:prstGeom prst="rect">
            <a:avLst/>
          </a:prstGeom>
          <a:noFill/>
          <a:extLst>
            <a:ext uri="{909E8E84-426E-40DD-AFC4-6F175D3DCCD1}">
              <a14:hiddenFill xmlns:a14="http://schemas.microsoft.com/office/drawing/2010/main">
                <a:solidFill>
                  <a:srgbClr val="FFFFFF"/>
                </a:solidFill>
              </a14:hiddenFill>
            </a:ext>
          </a:extLst>
        </p:spPr>
      </p:pic>
      <p:sp>
        <p:nvSpPr>
          <p:cNvPr id="243763" name="Rectangle 51"/>
          <p:cNvSpPr>
            <a:spLocks noChangeArrowheads="1"/>
          </p:cNvSpPr>
          <p:nvPr/>
        </p:nvSpPr>
        <p:spPr bwMode="auto">
          <a:xfrm>
            <a:off x="4191000" y="3124200"/>
            <a:ext cx="419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0">
                <a:latin typeface="Cambria" pitchFamily="18" charset="0"/>
              </a:rPr>
              <a:t>Never leave unattended</a:t>
            </a:r>
          </a:p>
        </p:txBody>
      </p:sp>
      <p:sp>
        <p:nvSpPr>
          <p:cNvPr id="243778"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AB1E8B95-1EF6-4720-B5AF-0636F628A9A3}" type="slidenum">
              <a:rPr lang="en-US" altLang="en-US" sz="1600" b="0">
                <a:solidFill>
                  <a:srgbClr val="3366FF"/>
                </a:solidFill>
                <a:latin typeface="Cambria" pitchFamily="18" charset="0"/>
              </a:rPr>
              <a:pPr algn="r"/>
              <a:t>50</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0"/>
              </a:spcBef>
            </a:pPr>
            <a:r>
              <a:rPr lang="en-US" sz="4400" b="0" dirty="0" smtClean="0"/>
              <a:t>Work Practices</a:t>
            </a:r>
            <a:endParaRPr lang="en-US" sz="4400" b="0" dirty="0"/>
          </a:p>
        </p:txBody>
      </p:sp>
      <p:pic>
        <p:nvPicPr>
          <p:cNvPr id="6" name="Picture 34" descr="EH&amp;S collage of laser pictures"/>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600200"/>
            <a:ext cx="5257800" cy="34274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67400" y="1905000"/>
            <a:ext cx="3048000" cy="2308324"/>
          </a:xfrm>
          <a:prstGeom prst="rect">
            <a:avLst/>
          </a:prstGeom>
        </p:spPr>
        <p:txBody>
          <a:bodyPr wrap="square">
            <a:spAutoFit/>
          </a:bodyPr>
          <a:lstStyle/>
          <a:p>
            <a:pPr algn="l"/>
            <a:r>
              <a:rPr lang="en-US" sz="3600" dirty="0"/>
              <a:t>Implement</a:t>
            </a:r>
            <a:br>
              <a:rPr lang="en-US" sz="3600" dirty="0"/>
            </a:br>
            <a:r>
              <a:rPr lang="en-US" sz="3600" dirty="0"/>
              <a:t>safe ways of performing</a:t>
            </a:r>
            <a:br>
              <a:rPr lang="en-US" sz="3600" dirty="0"/>
            </a:br>
            <a:r>
              <a:rPr lang="en-US" sz="3600" dirty="0"/>
              <a:t>your tasks</a:t>
            </a:r>
          </a:p>
        </p:txBody>
      </p:sp>
    </p:spTree>
    <p:extLst>
      <p:ext uri="{BB962C8B-B14F-4D97-AF65-F5344CB8AC3E}">
        <p14:creationId xmlns:p14="http://schemas.microsoft.com/office/powerpoint/2010/main" val="36403952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62" name="Picture 14" descr="laser"/>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83650" name="Rectangle 8"/>
          <p:cNvSpPr>
            <a:spLocks noChangeArrowheads="1"/>
          </p:cNvSpPr>
          <p:nvPr/>
        </p:nvSpPr>
        <p:spPr bwMode="auto">
          <a:xfrm>
            <a:off x="609600" y="381000"/>
            <a:ext cx="7772400" cy="1838325"/>
          </a:xfrm>
          <a:prstGeom prst="rect">
            <a:avLst/>
          </a:prstGeom>
          <a:gradFill rotWithShape="1">
            <a:gsLst>
              <a:gs pos="0">
                <a:srgbClr val="FFFF99">
                  <a:alpha val="80000"/>
                </a:srgbClr>
              </a:gs>
              <a:gs pos="100000">
                <a:schemeClr val="bg1">
                  <a:alpha val="60001"/>
                </a:schemeClr>
              </a:gs>
            </a:gsLst>
            <a:lin ang="0" scaled="1"/>
          </a:gradFill>
          <a:ln w="38100">
            <a:solidFill>
              <a:srgbClr val="FFFF00"/>
            </a:solidFill>
            <a:miter lim="800000"/>
            <a:headEnd/>
            <a:tailEnd/>
          </a:ln>
        </p:spPr>
        <p:txBody>
          <a:bodyPr/>
          <a:lstStyle/>
          <a:p>
            <a:pPr algn="l" eaLnBrk="0" hangingPunct="0">
              <a:spcBef>
                <a:spcPct val="20000"/>
              </a:spcBef>
              <a:buClr>
                <a:schemeClr val="tx2"/>
              </a:buClr>
              <a:buSzPct val="70000"/>
              <a:buFont typeface="Wingdings" pitchFamily="2" charset="2"/>
              <a:buNone/>
            </a:pPr>
            <a:r>
              <a:rPr lang="en-US" sz="3600" dirty="0"/>
              <a:t>What do you think?</a:t>
            </a:r>
          </a:p>
          <a:p>
            <a:pPr algn="l" eaLnBrk="0" hangingPunct="0">
              <a:spcBef>
                <a:spcPct val="20000"/>
              </a:spcBef>
              <a:buClr>
                <a:schemeClr val="tx2"/>
              </a:buClr>
              <a:buSzPct val="70000"/>
              <a:buFont typeface="Wingdings" pitchFamily="2" charset="2"/>
              <a:buNone/>
            </a:pPr>
            <a:r>
              <a:rPr lang="en-US" sz="3600" b="0" dirty="0">
                <a:solidFill>
                  <a:srgbClr val="0066CC"/>
                </a:solidFill>
              </a:rPr>
              <a:t>When do most injuries occur when working with lasers?</a:t>
            </a:r>
          </a:p>
        </p:txBody>
      </p:sp>
      <p:sp>
        <p:nvSpPr>
          <p:cNvPr id="283652" name="Text Box 4">
            <a:hlinkClick r:id="rId10" action="ppaction://hlinksldjump"/>
          </p:cNvPr>
          <p:cNvSpPr txBox="1">
            <a:spLocks noChangeArrowheads="1"/>
          </p:cNvSpPr>
          <p:nvPr/>
        </p:nvSpPr>
        <p:spPr bwMode="auto">
          <a:xfrm>
            <a:off x="5486400" y="3362325"/>
            <a:ext cx="3200400" cy="711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000">
                <a:latin typeface="Cambria" pitchFamily="18" charset="0"/>
              </a:rPr>
              <a:t>During</a:t>
            </a:r>
            <a:br>
              <a:rPr lang="en-US" sz="2000">
                <a:latin typeface="Cambria" pitchFamily="18" charset="0"/>
              </a:rPr>
            </a:br>
            <a:r>
              <a:rPr lang="en-US" sz="2000">
                <a:latin typeface="Cambria" pitchFamily="18" charset="0"/>
              </a:rPr>
              <a:t>installation</a:t>
            </a:r>
            <a:endParaRPr lang="en-US" sz="2000" b="0">
              <a:latin typeface="Arial" charset="0"/>
            </a:endParaRPr>
          </a:p>
        </p:txBody>
      </p:sp>
      <p:sp>
        <p:nvSpPr>
          <p:cNvPr id="283653" name="Text Box 5">
            <a:hlinkClick r:id="rId11" action="ppaction://hlinksldjump"/>
          </p:cNvPr>
          <p:cNvSpPr txBox="1">
            <a:spLocks noChangeArrowheads="1"/>
          </p:cNvSpPr>
          <p:nvPr/>
        </p:nvSpPr>
        <p:spPr bwMode="auto">
          <a:xfrm>
            <a:off x="5486400" y="4927600"/>
            <a:ext cx="3200400" cy="711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000">
                <a:latin typeface="Cambria" pitchFamily="18" charset="0"/>
              </a:rPr>
              <a:t>During</a:t>
            </a:r>
            <a:br>
              <a:rPr lang="en-US" sz="2000">
                <a:latin typeface="Cambria" pitchFamily="18" charset="0"/>
              </a:rPr>
            </a:br>
            <a:r>
              <a:rPr lang="en-US" sz="2000">
                <a:latin typeface="Cambria" pitchFamily="18" charset="0"/>
              </a:rPr>
              <a:t>alignment</a:t>
            </a:r>
            <a:endParaRPr lang="en-US" sz="2000" b="0">
              <a:latin typeface="Arial" charset="0"/>
            </a:endParaRPr>
          </a:p>
        </p:txBody>
      </p:sp>
      <p:sp>
        <p:nvSpPr>
          <p:cNvPr id="283654" name="Text Box 6">
            <a:hlinkClick r:id="rId10" action="ppaction://hlinksldjump"/>
          </p:cNvPr>
          <p:cNvSpPr txBox="1">
            <a:spLocks noChangeArrowheads="1"/>
          </p:cNvSpPr>
          <p:nvPr/>
        </p:nvSpPr>
        <p:spPr bwMode="auto">
          <a:xfrm>
            <a:off x="5486400" y="4165600"/>
            <a:ext cx="3200400" cy="711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000">
                <a:latin typeface="Cambria" pitchFamily="18" charset="0"/>
              </a:rPr>
              <a:t> When turning off</a:t>
            </a:r>
            <a:br>
              <a:rPr lang="en-US" sz="2000">
                <a:latin typeface="Cambria" pitchFamily="18" charset="0"/>
              </a:rPr>
            </a:br>
            <a:r>
              <a:rPr lang="en-US" sz="2000">
                <a:latin typeface="Cambria" pitchFamily="18" charset="0"/>
              </a:rPr>
              <a:t>electricity</a:t>
            </a:r>
            <a:endParaRPr lang="en-US" sz="2000" b="0">
              <a:latin typeface="Arial" charset="0"/>
            </a:endParaRPr>
          </a:p>
        </p:txBody>
      </p:sp>
      <p:sp>
        <p:nvSpPr>
          <p:cNvPr id="283655" name="Text Box 7">
            <a:hlinkClick r:id="rId10" action="ppaction://hlinksldjump"/>
          </p:cNvPr>
          <p:cNvSpPr txBox="1">
            <a:spLocks noChangeArrowheads="1"/>
          </p:cNvSpPr>
          <p:nvPr/>
        </p:nvSpPr>
        <p:spPr bwMode="auto">
          <a:xfrm>
            <a:off x="5486400" y="2600325"/>
            <a:ext cx="3200400" cy="711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000">
                <a:latin typeface="Cambria" pitchFamily="18" charset="0"/>
              </a:rPr>
              <a:t> When turning on</a:t>
            </a:r>
            <a:br>
              <a:rPr lang="en-US" sz="2000">
                <a:latin typeface="Cambria" pitchFamily="18" charset="0"/>
              </a:rPr>
            </a:br>
            <a:r>
              <a:rPr lang="en-US" sz="2000">
                <a:latin typeface="Cambria" pitchFamily="18" charset="0"/>
              </a:rPr>
              <a:t>electricity</a:t>
            </a:r>
            <a:endParaRPr lang="en-US" sz="2000" b="0">
              <a:latin typeface="Arial" charset="0"/>
            </a:endParaRPr>
          </a:p>
        </p:txBody>
      </p:sp>
      <p:pic>
        <p:nvPicPr>
          <p:cNvPr id="283656" name="Picture 8" descr="Licon"/>
          <p:cNvPicPr preferRelativeResize="0">
            <a:picLocks noChangeAspect="1" noChangeArrowheads="1"/>
          </p:cNvPicPr>
          <p:nvPr>
            <p:custDataLst>
              <p:tags r:id="rId3"/>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5562600" y="2676525"/>
            <a:ext cx="533400" cy="503238"/>
          </a:xfrm>
          <a:prstGeom prst="rect">
            <a:avLst/>
          </a:prstGeom>
          <a:solidFill>
            <a:schemeClr val="bg1"/>
          </a:solidFill>
        </p:spPr>
      </p:pic>
      <p:pic>
        <p:nvPicPr>
          <p:cNvPr id="283657" name="Picture 9" descr="Licon"/>
          <p:cNvPicPr preferRelativeResize="0">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5562600" y="3438525"/>
            <a:ext cx="533400" cy="503238"/>
          </a:xfrm>
          <a:prstGeom prst="rect">
            <a:avLst/>
          </a:prstGeom>
          <a:solidFill>
            <a:schemeClr val="bg1"/>
          </a:solidFill>
        </p:spPr>
      </p:pic>
      <p:pic>
        <p:nvPicPr>
          <p:cNvPr id="283658" name="Picture 10" descr="Licon"/>
          <p:cNvPicPr preferRelativeResize="0">
            <a:picLocks noChangeAspect="1" noChangeArrowheads="1"/>
          </p:cNvPicPr>
          <p:nvPr>
            <p:custDataLst>
              <p:tags r:id="rId5"/>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5562600" y="4230688"/>
            <a:ext cx="533400" cy="503237"/>
          </a:xfrm>
          <a:prstGeom prst="rect">
            <a:avLst/>
          </a:prstGeom>
          <a:solidFill>
            <a:schemeClr val="bg1"/>
          </a:solidFill>
        </p:spPr>
      </p:pic>
      <p:pic>
        <p:nvPicPr>
          <p:cNvPr id="283659" name="Picture 11" descr="Licon"/>
          <p:cNvPicPr preferRelativeResize="0">
            <a:picLocks noChangeAspect="1" noChangeArrowheads="1"/>
          </p:cNvPicPr>
          <p:nvPr>
            <p:custDataLst>
              <p:tags r:id="rId6"/>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5562600" y="4992688"/>
            <a:ext cx="533400" cy="503237"/>
          </a:xfrm>
          <a:prstGeom prst="rect">
            <a:avLst/>
          </a:prstGeom>
          <a:solidFill>
            <a:schemeClr val="bg1"/>
          </a:solidFill>
        </p:spPr>
      </p:pic>
      <p:sp>
        <p:nvSpPr>
          <p:cNvPr id="283681"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9BDAC3A7-B2A3-4B5A-B8DF-F5259F5DCDC9}" type="slidenum">
              <a:rPr lang="en-US" altLang="en-US" sz="1600" b="0">
                <a:solidFill>
                  <a:srgbClr val="3366FF"/>
                </a:solidFill>
                <a:latin typeface="Cambria" pitchFamily="18" charset="0"/>
              </a:rPr>
              <a:pPr algn="r"/>
              <a:t>52</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9808" name="Picture 16" descr="laser"/>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89795" name="Rectangle 8"/>
          <p:cNvSpPr>
            <a:spLocks noChangeArrowheads="1"/>
          </p:cNvSpPr>
          <p:nvPr/>
        </p:nvSpPr>
        <p:spPr bwMode="auto">
          <a:xfrm>
            <a:off x="609600" y="762000"/>
            <a:ext cx="7772400" cy="1371600"/>
          </a:xfrm>
          <a:prstGeom prst="rect">
            <a:avLst/>
          </a:prstGeom>
          <a:gradFill rotWithShape="1">
            <a:gsLst>
              <a:gs pos="0">
                <a:srgbClr val="FFFF99">
                  <a:alpha val="80000"/>
                </a:srgbClr>
              </a:gs>
              <a:gs pos="100000">
                <a:schemeClr val="bg1">
                  <a:alpha val="60001"/>
                </a:schemeClr>
              </a:gs>
            </a:gsLst>
            <a:lin ang="0" scaled="1"/>
          </a:gradFill>
          <a:ln w="38100">
            <a:solidFill>
              <a:srgbClr val="FFFF00"/>
            </a:solidFill>
            <a:miter lim="800000"/>
            <a:headEnd/>
            <a:tailEnd/>
          </a:ln>
        </p:spPr>
        <p:txBody>
          <a:bodyPr/>
          <a:lstStyle/>
          <a:p>
            <a:pPr algn="l" eaLnBrk="0" hangingPunct="0">
              <a:spcBef>
                <a:spcPct val="20000"/>
              </a:spcBef>
              <a:buClr>
                <a:schemeClr val="tx2"/>
              </a:buClr>
              <a:buSzPct val="70000"/>
              <a:buFont typeface="Wingdings" pitchFamily="2" charset="2"/>
              <a:buNone/>
            </a:pPr>
            <a:r>
              <a:rPr lang="en-US" sz="3600" b="0" dirty="0" smtClean="0">
                <a:solidFill>
                  <a:srgbClr val="0066CC"/>
                </a:solidFill>
              </a:rPr>
              <a:t>Follow </a:t>
            </a:r>
            <a:r>
              <a:rPr lang="en-US" sz="3600" b="0" dirty="0">
                <a:solidFill>
                  <a:srgbClr val="0066CC"/>
                </a:solidFill>
              </a:rPr>
              <a:t>safe work practices during alignment of lasers</a:t>
            </a:r>
          </a:p>
        </p:txBody>
      </p:sp>
      <p:sp>
        <p:nvSpPr>
          <p:cNvPr id="289797" name="Text Box 5"/>
          <p:cNvSpPr txBox="1">
            <a:spLocks noChangeArrowheads="1"/>
          </p:cNvSpPr>
          <p:nvPr/>
        </p:nvSpPr>
        <p:spPr bwMode="auto">
          <a:xfrm>
            <a:off x="5486400" y="4927600"/>
            <a:ext cx="3200400" cy="711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000">
                <a:latin typeface="Cambria" pitchFamily="18" charset="0"/>
              </a:rPr>
              <a:t>During</a:t>
            </a:r>
            <a:br>
              <a:rPr lang="en-US" sz="2000">
                <a:latin typeface="Cambria" pitchFamily="18" charset="0"/>
              </a:rPr>
            </a:br>
            <a:r>
              <a:rPr lang="en-US" sz="2000">
                <a:latin typeface="Cambria" pitchFamily="18" charset="0"/>
              </a:rPr>
              <a:t>alignment</a:t>
            </a:r>
            <a:endParaRPr lang="en-US" sz="2000" b="0">
              <a:latin typeface="Arial" charset="0"/>
            </a:endParaRPr>
          </a:p>
        </p:txBody>
      </p:sp>
      <p:pic>
        <p:nvPicPr>
          <p:cNvPr id="289803" name="Picture 11" descr="Licon"/>
          <p:cNvPicPr preferRelativeResize="0">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562600" y="4992688"/>
            <a:ext cx="533400" cy="503237"/>
          </a:xfrm>
          <a:prstGeom prst="rect">
            <a:avLst/>
          </a:prstGeom>
          <a:solidFill>
            <a:schemeClr val="bg1"/>
          </a:solidFill>
        </p:spPr>
      </p:pic>
      <p:pic>
        <p:nvPicPr>
          <p:cNvPr id="289810" name="Picture 18"/>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304800" y="2133600"/>
            <a:ext cx="5334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9822"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B239AD77-8EB8-404A-80A6-7251EFFC7B5B}" type="slidenum">
              <a:rPr lang="en-US" altLang="en-US" sz="1600" b="0">
                <a:solidFill>
                  <a:srgbClr val="3366FF"/>
                </a:solidFill>
                <a:latin typeface="Cambria" pitchFamily="18" charset="0"/>
              </a:rPr>
              <a:pPr algn="r"/>
              <a:t>53</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5030" name="Group 54"/>
          <p:cNvGrpSpPr>
            <a:grpSpLocks/>
          </p:cNvGrpSpPr>
          <p:nvPr>
            <p:custDataLst>
              <p:tags r:id="rId2"/>
            </p:custDataLst>
          </p:nvPr>
        </p:nvGrpSpPr>
        <p:grpSpPr bwMode="auto">
          <a:xfrm>
            <a:off x="336602" y="930130"/>
            <a:ext cx="1290638" cy="3505200"/>
            <a:chOff x="240" y="1200"/>
            <a:chExt cx="957" cy="2352"/>
          </a:xfrm>
        </p:grpSpPr>
        <p:pic>
          <p:nvPicPr>
            <p:cNvPr id="255031" name="Picture 55"/>
            <p:cNvPicPr>
              <a:picLocks noChangeAspect="1" noChangeArrowheads="1"/>
            </p:cNvPicPr>
            <p:nvPr/>
          </p:nvPicPr>
          <p:blipFill>
            <a:blip r:embed="rId21" cstate="print">
              <a:lum bright="10000"/>
              <a:extLst>
                <a:ext uri="{28A0092B-C50C-407E-A947-70E740481C1C}">
                  <a14:useLocalDpi xmlns:a14="http://schemas.microsoft.com/office/drawing/2010/main" val="0"/>
                </a:ext>
              </a:extLst>
            </a:blip>
            <a:srcRect/>
            <a:stretch>
              <a:fillRect/>
            </a:stretch>
          </p:blipFill>
          <p:spPr bwMode="auto">
            <a:xfrm>
              <a:off x="240" y="1248"/>
              <a:ext cx="957" cy="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5032" name="Rectangle 56"/>
            <p:cNvSpPr>
              <a:spLocks noChangeArrowheads="1"/>
            </p:cNvSpPr>
            <p:nvPr/>
          </p:nvSpPr>
          <p:spPr bwMode="auto">
            <a:xfrm>
              <a:off x="240" y="1200"/>
              <a:ext cx="96" cy="19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54994" name="Group 18"/>
          <p:cNvGrpSpPr>
            <a:grpSpLocks/>
          </p:cNvGrpSpPr>
          <p:nvPr>
            <p:custDataLst>
              <p:tags r:id="rId3"/>
            </p:custDataLst>
          </p:nvPr>
        </p:nvGrpSpPr>
        <p:grpSpPr bwMode="auto">
          <a:xfrm>
            <a:off x="7319963" y="1905000"/>
            <a:ext cx="1519237" cy="3733800"/>
            <a:chOff x="240" y="1200"/>
            <a:chExt cx="957" cy="2352"/>
          </a:xfrm>
        </p:grpSpPr>
        <p:pic>
          <p:nvPicPr>
            <p:cNvPr id="254992" name="Picture 16"/>
            <p:cNvPicPr>
              <a:picLocks noChangeAspect="1" noChangeArrowheads="1"/>
            </p:cNvPicPr>
            <p:nvPr/>
          </p:nvPicPr>
          <p:blipFill>
            <a:blip r:embed="rId21" cstate="print">
              <a:lum bright="10000"/>
              <a:extLst>
                <a:ext uri="{28A0092B-C50C-407E-A947-70E740481C1C}">
                  <a14:useLocalDpi xmlns:a14="http://schemas.microsoft.com/office/drawing/2010/main" val="0"/>
                </a:ext>
              </a:extLst>
            </a:blip>
            <a:srcRect/>
            <a:stretch>
              <a:fillRect/>
            </a:stretch>
          </p:blipFill>
          <p:spPr bwMode="auto">
            <a:xfrm>
              <a:off x="240" y="1248"/>
              <a:ext cx="957" cy="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4993" name="Rectangle 17"/>
            <p:cNvSpPr>
              <a:spLocks noChangeArrowheads="1"/>
            </p:cNvSpPr>
            <p:nvPr/>
          </p:nvSpPr>
          <p:spPr bwMode="auto">
            <a:xfrm>
              <a:off x="240" y="1200"/>
              <a:ext cx="96" cy="19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54978"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4E169060-CE7E-4417-BA37-75014C1A33E8}" type="slidenum">
              <a:rPr lang="en-US" altLang="en-US" sz="1600" b="0">
                <a:solidFill>
                  <a:srgbClr val="3366FF"/>
                </a:solidFill>
                <a:latin typeface="Cambria" pitchFamily="18" charset="0"/>
              </a:rPr>
              <a:pPr algn="r"/>
              <a:t>54</a:t>
            </a:fld>
            <a:endParaRPr lang="en-US" altLang="en-US" sz="1600" b="0">
              <a:solidFill>
                <a:srgbClr val="3366FF"/>
              </a:solidFill>
              <a:latin typeface="Cambria" pitchFamily="18" charset="0"/>
            </a:endParaRPr>
          </a:p>
        </p:txBody>
      </p:sp>
      <p:pic>
        <p:nvPicPr>
          <p:cNvPr id="254995" name="Picture 19"/>
          <p:cNvPicPr>
            <a:picLocks noChangeAspect="1" noChangeArrowheads="1"/>
          </p:cNvPicPr>
          <p:nvPr>
            <p:custDataLst>
              <p:tags r:id="rId4"/>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457200" y="2365375"/>
            <a:ext cx="6827838" cy="418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5022" name="Picture 46"/>
          <p:cNvPicPr>
            <a:picLocks noChangeAspect="1" noChangeArrowheads="1"/>
          </p:cNvPicPr>
          <p:nvPr>
            <p:custDataLst>
              <p:tags r:id="rId5"/>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rot="753571">
            <a:off x="227013" y="5133975"/>
            <a:ext cx="1847850"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5023" name="Picture 47"/>
          <p:cNvPicPr>
            <a:picLocks noChangeAspect="1" noChangeArrowheads="1"/>
          </p:cNvPicPr>
          <p:nvPr>
            <p:custDataLst>
              <p:tags r:id="rId6"/>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rot="-317904">
            <a:off x="0" y="5367338"/>
            <a:ext cx="2211388" cy="88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5026" name="Picture 50" descr="9730ID_badge"/>
          <p:cNvPicPr>
            <a:picLocks noChangeAspect="1" noChangeArrowheads="1"/>
          </p:cNvPicPr>
          <p:nvPr>
            <p:custDataLst>
              <p:tags r:id="rId7"/>
            </p:custDataLst>
          </p:nvPr>
        </p:nvPicPr>
        <p:blipFill>
          <a:blip r:embed="rId25" cstate="print">
            <a:lum bright="10000"/>
            <a:extLst>
              <a:ext uri="{28A0092B-C50C-407E-A947-70E740481C1C}">
                <a14:useLocalDpi xmlns:a14="http://schemas.microsoft.com/office/drawing/2010/main" val="0"/>
              </a:ext>
            </a:extLst>
          </a:blip>
          <a:srcRect l="12857" r="8571"/>
          <a:stretch>
            <a:fillRect/>
          </a:stretch>
        </p:blipFill>
        <p:spPr bwMode="auto">
          <a:xfrm>
            <a:off x="7877175" y="3733800"/>
            <a:ext cx="423863" cy="457200"/>
          </a:xfrm>
          <a:prstGeom prst="rect">
            <a:avLst/>
          </a:prstGeom>
          <a:noFill/>
          <a:extLst>
            <a:ext uri="{909E8E84-426E-40DD-AFC4-6F175D3DCCD1}">
              <a14:hiddenFill xmlns:a14="http://schemas.microsoft.com/office/drawing/2010/main">
                <a:solidFill>
                  <a:srgbClr val="FFFFFF"/>
                </a:solidFill>
              </a14:hiddenFill>
            </a:ext>
          </a:extLst>
        </p:spPr>
      </p:pic>
      <p:sp>
        <p:nvSpPr>
          <p:cNvPr id="255027" name="Text Box 51"/>
          <p:cNvSpPr txBox="1">
            <a:spLocks noChangeArrowheads="1"/>
          </p:cNvSpPr>
          <p:nvPr/>
        </p:nvSpPr>
        <p:spPr bwMode="auto">
          <a:xfrm>
            <a:off x="7777163" y="3886200"/>
            <a:ext cx="5334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800"/>
              <a:t>Janette</a:t>
            </a:r>
          </a:p>
        </p:txBody>
      </p:sp>
      <p:pic>
        <p:nvPicPr>
          <p:cNvPr id="255029" name="Picture 53"/>
          <p:cNvPicPr>
            <a:picLocks noChangeAspect="1" noChangeArrowheads="1"/>
          </p:cNvPicPr>
          <p:nvPr>
            <p:custDataLst>
              <p:tags r:id="rId8"/>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1370013" y="5514975"/>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5028" name="Picture 52"/>
          <p:cNvPicPr>
            <a:picLocks noChangeAspect="1" noChangeArrowheads="1"/>
          </p:cNvPicPr>
          <p:nvPr>
            <p:custDataLst>
              <p:tags r:id="rId9"/>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rot="-520592">
            <a:off x="1066800" y="5410200"/>
            <a:ext cx="1614488"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5034" name="Picture 58"/>
          <p:cNvPicPr>
            <a:picLocks noChangeAspect="1" noChangeArrowheads="1"/>
          </p:cNvPicPr>
          <p:nvPr>
            <p:custDataLst>
              <p:tags r:id="rId10"/>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3810000" y="3048000"/>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5037" name="Picture 61"/>
          <p:cNvPicPr>
            <a:picLocks noChangeAspect="1" noChangeArrowheads="1"/>
          </p:cNvPicPr>
          <p:nvPr>
            <p:custDataLst>
              <p:tags r:id="rId11"/>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3124200" y="2743200"/>
            <a:ext cx="1198563" cy="119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5038" name="Picture 62"/>
          <p:cNvPicPr>
            <a:picLocks noChangeAspect="1" noChangeArrowheads="1"/>
          </p:cNvPicPr>
          <p:nvPr>
            <p:custDataLst>
              <p:tags r:id="rId12"/>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8234363" y="3124200"/>
            <a:ext cx="533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5039" name="Picture 63"/>
          <p:cNvPicPr>
            <a:picLocks noChangeAspect="1" noChangeArrowheads="1"/>
          </p:cNvPicPr>
          <p:nvPr>
            <p:custDataLst>
              <p:tags r:id="rId13"/>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rot="-790353">
            <a:off x="7853363" y="2209800"/>
            <a:ext cx="4572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5040" name="Picture 64"/>
          <p:cNvPicPr>
            <a:picLocks noChangeAspect="1" noChangeArrowheads="1"/>
          </p:cNvPicPr>
          <p:nvPr>
            <p:custDataLst>
              <p:tags r:id="rId14"/>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rot="2384955">
            <a:off x="7396163" y="2133600"/>
            <a:ext cx="4572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5041" name="Picture 65"/>
          <p:cNvPicPr>
            <a:picLocks noChangeAspect="1" noChangeArrowheads="1"/>
          </p:cNvPicPr>
          <p:nvPr>
            <p:custDataLst>
              <p:tags r:id="rId15"/>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7596188" y="2514600"/>
            <a:ext cx="6381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5044" name="Picture 68" descr="MC900431631[1]"/>
          <p:cNvPicPr>
            <a:picLocks noChangeAspect="1" noChangeArrowheads="1"/>
          </p:cNvPicPr>
          <p:nvPr>
            <p:custDataLst>
              <p:tags r:id="rId16"/>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2438400" y="3105150"/>
            <a:ext cx="933450" cy="933450"/>
          </a:xfrm>
          <a:prstGeom prst="rect">
            <a:avLst/>
          </a:prstGeom>
          <a:noFill/>
          <a:extLst>
            <a:ext uri="{909E8E84-426E-40DD-AFC4-6F175D3DCCD1}">
              <a14:hiddenFill xmlns:a14="http://schemas.microsoft.com/office/drawing/2010/main">
                <a:solidFill>
                  <a:srgbClr val="FFFFFF"/>
                </a:solidFill>
              </a14:hiddenFill>
            </a:ext>
          </a:extLst>
        </p:spPr>
      </p:pic>
      <p:pic>
        <p:nvPicPr>
          <p:cNvPr id="255045" name="Picture 69" descr="MC900435546[1]"/>
          <p:cNvPicPr>
            <a:picLocks noChangeAspect="1" noChangeArrowheads="1"/>
          </p:cNvPicPr>
          <p:nvPr>
            <p:custDataLst>
              <p:tags r:id="rId17"/>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4648200" y="3276600"/>
            <a:ext cx="962025" cy="579438"/>
          </a:xfrm>
          <a:prstGeom prst="rect">
            <a:avLst/>
          </a:prstGeom>
          <a:noFill/>
          <a:extLst>
            <a:ext uri="{909E8E84-426E-40DD-AFC4-6F175D3DCCD1}">
              <a14:hiddenFill xmlns:a14="http://schemas.microsoft.com/office/drawing/2010/main">
                <a:solidFill>
                  <a:srgbClr val="FFFFFF"/>
                </a:solidFill>
              </a14:hiddenFill>
            </a:ext>
          </a:extLst>
        </p:spPr>
      </p:pic>
      <p:pic>
        <p:nvPicPr>
          <p:cNvPr id="255049" name="Picture 73" descr="balloons-1299"/>
          <p:cNvPicPr>
            <a:picLocks noChangeAspect="1" noChangeArrowheads="1"/>
          </p:cNvPicPr>
          <p:nvPr>
            <p:custDataLst>
              <p:tags r:id="rId18"/>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a:off x="4267200" y="1524000"/>
            <a:ext cx="1266825" cy="13811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23105" y="446828"/>
            <a:ext cx="2545441" cy="769441"/>
          </a:xfrm>
          <a:prstGeom prst="rect">
            <a:avLst/>
          </a:prstGeom>
          <a:noFill/>
        </p:spPr>
        <p:txBody>
          <a:bodyPr wrap="none" rtlCol="0">
            <a:spAutoFit/>
          </a:bodyPr>
          <a:lstStyle/>
          <a:p>
            <a:r>
              <a:rPr lang="en-US" sz="4400" b="0" dirty="0" smtClean="0">
                <a:solidFill>
                  <a:srgbClr val="0070C0"/>
                </a:solidFill>
              </a:rPr>
              <a:t>Alignment</a:t>
            </a:r>
            <a:endParaRPr lang="en-US" sz="4400" b="0" dirty="0">
              <a:solidFill>
                <a:srgbClr val="0070C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607" name="Picture 55" descr="Long-Distance-Intelligent-PTZ-Laser-Night-Vision-Camera-SHR-VLV500-"/>
          <p:cNvPicPr>
            <a:picLocks noChangeAspect="1" noChangeArrowheads="1"/>
          </p:cNvPicPr>
          <p:nvPr>
            <p:custDataLst>
              <p:tags r:id="rId2"/>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0" y="901700"/>
            <a:ext cx="2514600" cy="1841500"/>
          </a:xfrm>
          <a:prstGeom prst="rect">
            <a:avLst/>
          </a:prstGeom>
          <a:noFill/>
          <a:extLst>
            <a:ext uri="{909E8E84-426E-40DD-AFC4-6F175D3DCCD1}">
              <a14:hiddenFill xmlns:a14="http://schemas.microsoft.com/office/drawing/2010/main">
                <a:solidFill>
                  <a:srgbClr val="FFFFFF"/>
                </a:solidFill>
              </a14:hiddenFill>
            </a:ext>
          </a:extLst>
        </p:spPr>
      </p:pic>
      <p:pic>
        <p:nvPicPr>
          <p:cNvPr id="279604" name="Picture 52" descr="1173222"/>
          <p:cNvPicPr>
            <a:picLocks noChangeAspect="1" noChangeArrowheads="1"/>
          </p:cNvPicPr>
          <p:nvPr>
            <p:custDataLst>
              <p:tags r:id="rId3"/>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72914" y="4953001"/>
            <a:ext cx="1596914" cy="1200150"/>
          </a:xfrm>
          <a:prstGeom prst="rect">
            <a:avLst/>
          </a:prstGeom>
          <a:noFill/>
          <a:extLst>
            <a:ext uri="{909E8E84-426E-40DD-AFC4-6F175D3DCCD1}">
              <a14:hiddenFill xmlns:a14="http://schemas.microsoft.com/office/drawing/2010/main">
                <a:solidFill>
                  <a:srgbClr val="FFFFFF"/>
                </a:solidFill>
              </a14:hiddenFill>
            </a:ext>
          </a:extLst>
        </p:spPr>
      </p:pic>
      <p:pic>
        <p:nvPicPr>
          <p:cNvPr id="279602" name="Picture 50" descr="5707"/>
          <p:cNvPicPr>
            <a:picLocks noChangeAspect="1" noChangeArrowheads="1"/>
          </p:cNvPicPr>
          <p:nvPr>
            <p:custDataLst>
              <p:tags r:id="rId4"/>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0" y="4953000"/>
            <a:ext cx="1600200" cy="1200150"/>
          </a:xfrm>
          <a:prstGeom prst="rect">
            <a:avLst/>
          </a:prstGeom>
          <a:noFill/>
          <a:extLst>
            <a:ext uri="{909E8E84-426E-40DD-AFC4-6F175D3DCCD1}">
              <a14:hiddenFill xmlns:a14="http://schemas.microsoft.com/office/drawing/2010/main">
                <a:solidFill>
                  <a:srgbClr val="FFFFFF"/>
                </a:solidFill>
              </a14:hiddenFill>
            </a:ext>
          </a:extLst>
        </p:spPr>
      </p:pic>
      <p:grpSp>
        <p:nvGrpSpPr>
          <p:cNvPr id="279555" name="Group 3"/>
          <p:cNvGrpSpPr>
            <a:grpSpLocks/>
          </p:cNvGrpSpPr>
          <p:nvPr>
            <p:custDataLst>
              <p:tags r:id="rId5"/>
            </p:custDataLst>
          </p:nvPr>
        </p:nvGrpSpPr>
        <p:grpSpPr bwMode="auto">
          <a:xfrm>
            <a:off x="5562600" y="1447800"/>
            <a:ext cx="1290638" cy="3505200"/>
            <a:chOff x="240" y="1200"/>
            <a:chExt cx="957" cy="2352"/>
          </a:xfrm>
        </p:grpSpPr>
        <p:pic>
          <p:nvPicPr>
            <p:cNvPr id="279556" name="Picture 4"/>
            <p:cNvPicPr>
              <a:picLocks noChangeAspect="1" noChangeArrowheads="1"/>
            </p:cNvPicPr>
            <p:nvPr/>
          </p:nvPicPr>
          <p:blipFill>
            <a:blip r:embed="rId21" cstate="print">
              <a:lum bright="10000"/>
              <a:extLst>
                <a:ext uri="{28A0092B-C50C-407E-A947-70E740481C1C}">
                  <a14:useLocalDpi xmlns:a14="http://schemas.microsoft.com/office/drawing/2010/main" val="0"/>
                </a:ext>
              </a:extLst>
            </a:blip>
            <a:srcRect/>
            <a:stretch>
              <a:fillRect/>
            </a:stretch>
          </p:blipFill>
          <p:spPr bwMode="auto">
            <a:xfrm>
              <a:off x="240" y="1248"/>
              <a:ext cx="957" cy="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9557" name="Rectangle 5"/>
            <p:cNvSpPr>
              <a:spLocks noChangeArrowheads="1"/>
            </p:cNvSpPr>
            <p:nvPr/>
          </p:nvSpPr>
          <p:spPr bwMode="auto">
            <a:xfrm>
              <a:off x="240" y="1200"/>
              <a:ext cx="96" cy="19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279599" name="Picture 47"/>
          <p:cNvPicPr>
            <a:picLocks noChangeAspect="1" noChangeArrowheads="1"/>
          </p:cNvPicPr>
          <p:nvPr>
            <p:custDataLst>
              <p:tags r:id="rId6"/>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457200" y="2365375"/>
            <a:ext cx="6827838" cy="418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9594" name="Picture 42"/>
          <p:cNvPicPr>
            <a:picLocks noChangeAspect="1" noChangeArrowheads="1"/>
          </p:cNvPicPr>
          <p:nvPr>
            <p:custDataLst>
              <p:tags r:id="rId7"/>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rot="-927161">
            <a:off x="2133600" y="2120900"/>
            <a:ext cx="3621088"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9597" name="Picture 45"/>
          <p:cNvPicPr>
            <a:picLocks noChangeAspect="1" noChangeArrowheads="1"/>
          </p:cNvPicPr>
          <p:nvPr>
            <p:custDataLst>
              <p:tags r:id="rId8"/>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rot="-927161">
            <a:off x="1219200" y="3048000"/>
            <a:ext cx="3621088"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9558" name="Group 6"/>
          <p:cNvGrpSpPr>
            <a:grpSpLocks/>
          </p:cNvGrpSpPr>
          <p:nvPr>
            <p:custDataLst>
              <p:tags r:id="rId9"/>
            </p:custDataLst>
          </p:nvPr>
        </p:nvGrpSpPr>
        <p:grpSpPr bwMode="auto">
          <a:xfrm>
            <a:off x="7319963" y="1905000"/>
            <a:ext cx="1519237" cy="3733800"/>
            <a:chOff x="240" y="1200"/>
            <a:chExt cx="957" cy="2352"/>
          </a:xfrm>
        </p:grpSpPr>
        <p:pic>
          <p:nvPicPr>
            <p:cNvPr id="279559" name="Picture 7"/>
            <p:cNvPicPr>
              <a:picLocks noChangeAspect="1" noChangeArrowheads="1"/>
            </p:cNvPicPr>
            <p:nvPr/>
          </p:nvPicPr>
          <p:blipFill>
            <a:blip r:embed="rId21" cstate="print">
              <a:lum bright="10000"/>
              <a:extLst>
                <a:ext uri="{28A0092B-C50C-407E-A947-70E740481C1C}">
                  <a14:useLocalDpi xmlns:a14="http://schemas.microsoft.com/office/drawing/2010/main" val="0"/>
                </a:ext>
              </a:extLst>
            </a:blip>
            <a:srcRect/>
            <a:stretch>
              <a:fillRect/>
            </a:stretch>
          </p:blipFill>
          <p:spPr bwMode="auto">
            <a:xfrm>
              <a:off x="240" y="1248"/>
              <a:ext cx="957" cy="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9560" name="Rectangle 8"/>
            <p:cNvSpPr>
              <a:spLocks noChangeArrowheads="1"/>
            </p:cNvSpPr>
            <p:nvPr/>
          </p:nvSpPr>
          <p:spPr bwMode="auto">
            <a:xfrm>
              <a:off x="240" y="1200"/>
              <a:ext cx="96" cy="19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9561"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E4879785-911C-4B61-8C80-74D55FD2515B}" type="slidenum">
              <a:rPr lang="en-US" altLang="en-US" sz="1600" b="0">
                <a:solidFill>
                  <a:srgbClr val="3366FF"/>
                </a:solidFill>
                <a:latin typeface="Cambria" pitchFamily="18" charset="0"/>
              </a:rPr>
              <a:pPr algn="r"/>
              <a:t>55</a:t>
            </a:fld>
            <a:endParaRPr lang="en-US" altLang="en-US" sz="1600" b="0">
              <a:solidFill>
                <a:srgbClr val="3366FF"/>
              </a:solidFill>
              <a:latin typeface="Cambria" pitchFamily="18" charset="0"/>
            </a:endParaRPr>
          </a:p>
        </p:txBody>
      </p:sp>
      <p:pic>
        <p:nvPicPr>
          <p:cNvPr id="279584" name="Picture 32"/>
          <p:cNvPicPr>
            <a:picLocks noChangeAspect="1" noChangeArrowheads="1"/>
          </p:cNvPicPr>
          <p:nvPr>
            <p:custDataLst>
              <p:tags r:id="rId10"/>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rot="-342635">
            <a:off x="7696200" y="2071688"/>
            <a:ext cx="45720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9585" name="Picture 33"/>
          <p:cNvPicPr>
            <a:picLocks noChangeAspect="1" noChangeArrowheads="1"/>
          </p:cNvPicPr>
          <p:nvPr>
            <p:custDataLst>
              <p:tags r:id="rId11"/>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rot="-342635">
            <a:off x="5867400" y="1600200"/>
            <a:ext cx="45720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9586" name="Line 34"/>
          <p:cNvSpPr>
            <a:spLocks noChangeShapeType="1"/>
          </p:cNvSpPr>
          <p:nvPr/>
        </p:nvSpPr>
        <p:spPr bwMode="auto">
          <a:xfrm flipH="1">
            <a:off x="1600200" y="2819400"/>
            <a:ext cx="3200400" cy="609600"/>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9587" name="Line 35"/>
          <p:cNvSpPr>
            <a:spLocks noChangeShapeType="1"/>
          </p:cNvSpPr>
          <p:nvPr/>
        </p:nvSpPr>
        <p:spPr bwMode="auto">
          <a:xfrm flipH="1">
            <a:off x="1524000" y="2743200"/>
            <a:ext cx="3962400" cy="2286000"/>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9589" name="Line 37"/>
          <p:cNvSpPr>
            <a:spLocks noChangeShapeType="1"/>
          </p:cNvSpPr>
          <p:nvPr/>
        </p:nvSpPr>
        <p:spPr bwMode="auto">
          <a:xfrm flipH="1">
            <a:off x="4648200" y="2819400"/>
            <a:ext cx="838200" cy="457200"/>
          </a:xfrm>
          <a:prstGeom prst="line">
            <a:avLst/>
          </a:prstGeom>
          <a:noFill/>
          <a:ln w="152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9600" name="Line 48"/>
          <p:cNvSpPr>
            <a:spLocks noChangeShapeType="1"/>
          </p:cNvSpPr>
          <p:nvPr/>
        </p:nvSpPr>
        <p:spPr bwMode="auto">
          <a:xfrm flipH="1">
            <a:off x="3733800" y="2819400"/>
            <a:ext cx="1066800" cy="152400"/>
          </a:xfrm>
          <a:prstGeom prst="line">
            <a:avLst/>
          </a:prstGeom>
          <a:noFill/>
          <a:ln w="127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79588" name="Picture 36"/>
          <p:cNvPicPr>
            <a:picLocks noChangeAspect="1" noChangeArrowheads="1"/>
          </p:cNvPicPr>
          <p:nvPr>
            <p:custDataLst>
              <p:tags r:id="rId12"/>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3429000" y="2590800"/>
            <a:ext cx="144780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9590" name="Line 38"/>
          <p:cNvSpPr>
            <a:spLocks noChangeShapeType="1"/>
          </p:cNvSpPr>
          <p:nvPr/>
        </p:nvSpPr>
        <p:spPr bwMode="auto">
          <a:xfrm flipH="1">
            <a:off x="1524000" y="3581400"/>
            <a:ext cx="2590800" cy="1524000"/>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79593" name="Picture 41"/>
          <p:cNvPicPr>
            <a:picLocks noChangeAspect="1" noChangeArrowheads="1"/>
          </p:cNvPicPr>
          <p:nvPr>
            <p:custDataLst>
              <p:tags r:id="rId13"/>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2590800" y="2667000"/>
            <a:ext cx="1295400"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9595" name="Picture 43"/>
          <p:cNvPicPr>
            <a:picLocks noChangeAspect="1" noChangeArrowheads="1"/>
          </p:cNvPicPr>
          <p:nvPr>
            <p:custDataLst>
              <p:tags r:id="rId14"/>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rot="-927161">
            <a:off x="420506" y="2635927"/>
            <a:ext cx="2339212"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9605" name="Line 53"/>
          <p:cNvSpPr>
            <a:spLocks noChangeShapeType="1"/>
          </p:cNvSpPr>
          <p:nvPr/>
        </p:nvSpPr>
        <p:spPr bwMode="auto">
          <a:xfrm flipH="1">
            <a:off x="152400" y="5334000"/>
            <a:ext cx="685800" cy="457200"/>
          </a:xfrm>
          <a:prstGeom prst="line">
            <a:avLst/>
          </a:prstGeom>
          <a:noFill/>
          <a:ln w="38100">
            <a:solidFill>
              <a:srgbClr val="FF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79608" name="Picture 56"/>
          <p:cNvPicPr>
            <a:picLocks noChangeAspect="1" noChangeArrowheads="1"/>
          </p:cNvPicPr>
          <p:nvPr>
            <p:custDataLst>
              <p:tags r:id="rId15"/>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685800" y="990600"/>
            <a:ext cx="70104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9610" name="Line 58"/>
          <p:cNvSpPr>
            <a:spLocks noChangeShapeType="1"/>
          </p:cNvSpPr>
          <p:nvPr/>
        </p:nvSpPr>
        <p:spPr bwMode="auto">
          <a:xfrm flipH="1">
            <a:off x="5029200" y="3048000"/>
            <a:ext cx="3276600" cy="76200"/>
          </a:xfrm>
          <a:prstGeom prst="line">
            <a:avLst/>
          </a:prstGeom>
          <a:noFill/>
          <a:ln w="38100">
            <a:solidFill>
              <a:srgbClr val="3366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2763791" y="533400"/>
            <a:ext cx="2545441" cy="769441"/>
          </a:xfrm>
          <a:prstGeom prst="rect">
            <a:avLst/>
          </a:prstGeom>
          <a:noFill/>
        </p:spPr>
        <p:txBody>
          <a:bodyPr wrap="none" rtlCol="0">
            <a:spAutoFit/>
          </a:bodyPr>
          <a:lstStyle/>
          <a:p>
            <a:r>
              <a:rPr lang="en-US" sz="4400" b="0" dirty="0" smtClean="0">
                <a:solidFill>
                  <a:srgbClr val="0070C0"/>
                </a:solidFill>
              </a:rPr>
              <a:t>Alignment</a:t>
            </a:r>
            <a:endParaRPr lang="en-US" sz="4400" b="0" dirty="0">
              <a:solidFill>
                <a:srgbClr val="0070C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9" name="Rectangle 8"/>
          <p:cNvSpPr>
            <a:spLocks noChangeArrowheads="1"/>
          </p:cNvSpPr>
          <p:nvPr/>
        </p:nvSpPr>
        <p:spPr bwMode="auto">
          <a:xfrm>
            <a:off x="533400" y="443706"/>
            <a:ext cx="8153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chemeClr val="tx2"/>
              </a:buClr>
              <a:buSzPct val="70000"/>
              <a:buFont typeface="Wingdings" pitchFamily="2" charset="2"/>
              <a:buNone/>
            </a:pPr>
            <a:r>
              <a:rPr lang="en-US" sz="3600" dirty="0"/>
              <a:t>What do you think?</a:t>
            </a:r>
          </a:p>
          <a:p>
            <a:pPr algn="l" eaLnBrk="0" hangingPunct="0">
              <a:spcBef>
                <a:spcPct val="20000"/>
              </a:spcBef>
              <a:buClr>
                <a:schemeClr val="tx2"/>
              </a:buClr>
              <a:buSzPct val="70000"/>
              <a:buFont typeface="Wingdings" pitchFamily="2" charset="2"/>
              <a:buNone/>
            </a:pPr>
            <a:r>
              <a:rPr lang="en-US" sz="3600" b="0" dirty="0">
                <a:solidFill>
                  <a:srgbClr val="0066CC"/>
                </a:solidFill>
              </a:rPr>
              <a:t>What is an example of a safe work practice around an embedded laser?</a:t>
            </a:r>
          </a:p>
        </p:txBody>
      </p:sp>
      <p:sp>
        <p:nvSpPr>
          <p:cNvPr id="105496" name="Text Box 24"/>
          <p:cNvSpPr txBox="1">
            <a:spLocks noChangeArrowheads="1"/>
          </p:cNvSpPr>
          <p:nvPr/>
        </p:nvSpPr>
        <p:spPr bwMode="auto">
          <a:xfrm>
            <a:off x="533400" y="2514600"/>
            <a:ext cx="4419600" cy="3195638"/>
          </a:xfrm>
          <a:prstGeom prst="rect">
            <a:avLst/>
          </a:prstGeom>
          <a:gradFill rotWithShape="1">
            <a:gsLst>
              <a:gs pos="0">
                <a:srgbClr val="993300"/>
              </a:gs>
              <a:gs pos="100000">
                <a:srgbClr val="9933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400">
              <a:solidFill>
                <a:schemeClr val="bg1"/>
              </a:solidFill>
              <a:latin typeface="Cambria" pitchFamily="18" charset="0"/>
            </a:endParaRPr>
          </a:p>
          <a:p>
            <a:endParaRPr lang="en-US" sz="2400">
              <a:solidFill>
                <a:schemeClr val="bg1"/>
              </a:solidFill>
              <a:latin typeface="Cambria" pitchFamily="18" charset="0"/>
            </a:endParaRPr>
          </a:p>
          <a:p>
            <a:endParaRPr lang="en-US" sz="2400">
              <a:solidFill>
                <a:schemeClr val="bg1"/>
              </a:solidFill>
              <a:latin typeface="Cambria" pitchFamily="18" charset="0"/>
            </a:endParaRPr>
          </a:p>
          <a:p>
            <a:endParaRPr lang="en-US" sz="2400">
              <a:solidFill>
                <a:schemeClr val="bg1"/>
              </a:solidFill>
              <a:latin typeface="Cambria" pitchFamily="18" charset="0"/>
            </a:endParaRPr>
          </a:p>
          <a:p>
            <a:endParaRPr lang="en-US" sz="2400">
              <a:solidFill>
                <a:schemeClr val="bg1"/>
              </a:solidFill>
              <a:latin typeface="Cambria" pitchFamily="18" charset="0"/>
            </a:endParaRPr>
          </a:p>
          <a:p>
            <a:r>
              <a:rPr lang="en-US" sz="2400">
                <a:solidFill>
                  <a:schemeClr val="bg1"/>
                </a:solidFill>
                <a:latin typeface="Cambria" pitchFamily="18" charset="0"/>
              </a:rPr>
              <a:t>Embedded Laser</a:t>
            </a:r>
          </a:p>
        </p:txBody>
      </p:sp>
      <p:sp>
        <p:nvSpPr>
          <p:cNvPr id="105497" name="Text Box 25">
            <a:hlinkClick r:id="" action="ppaction://noaction"/>
          </p:cNvPr>
          <p:cNvSpPr txBox="1">
            <a:spLocks noChangeArrowheads="1"/>
          </p:cNvSpPr>
          <p:nvPr/>
        </p:nvSpPr>
        <p:spPr bwMode="auto">
          <a:xfrm>
            <a:off x="5486400" y="3362325"/>
            <a:ext cx="3200400" cy="71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000">
                <a:latin typeface="Cambria" pitchFamily="18" charset="0"/>
              </a:rPr>
              <a:t>Ignore safety locks</a:t>
            </a:r>
            <a:br>
              <a:rPr lang="en-US" sz="2000">
                <a:latin typeface="Cambria" pitchFamily="18" charset="0"/>
              </a:rPr>
            </a:br>
            <a:r>
              <a:rPr lang="en-US" sz="2000">
                <a:latin typeface="Cambria" pitchFamily="18" charset="0"/>
              </a:rPr>
              <a:t>when opening</a:t>
            </a:r>
            <a:endParaRPr lang="en-US" sz="2000" b="0">
              <a:latin typeface="Arial" charset="0"/>
            </a:endParaRPr>
          </a:p>
        </p:txBody>
      </p:sp>
      <p:sp>
        <p:nvSpPr>
          <p:cNvPr id="105498" name="Text Box 26">
            <a:hlinkClick r:id="" action="ppaction://noaction"/>
          </p:cNvPr>
          <p:cNvSpPr txBox="1">
            <a:spLocks noChangeArrowheads="1"/>
          </p:cNvSpPr>
          <p:nvPr/>
        </p:nvSpPr>
        <p:spPr bwMode="auto">
          <a:xfrm>
            <a:off x="5486400" y="4927600"/>
            <a:ext cx="3200400" cy="71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000">
                <a:latin typeface="Cambria" pitchFamily="18" charset="0"/>
              </a:rPr>
              <a:t>Bypass protective</a:t>
            </a:r>
            <a:br>
              <a:rPr lang="en-US" sz="2000">
                <a:latin typeface="Cambria" pitchFamily="18" charset="0"/>
              </a:rPr>
            </a:br>
            <a:r>
              <a:rPr lang="en-US" sz="2000">
                <a:latin typeface="Cambria" pitchFamily="18" charset="0"/>
              </a:rPr>
              <a:t>housing for service</a:t>
            </a:r>
            <a:endParaRPr lang="en-US" sz="2000" b="0">
              <a:latin typeface="Arial" charset="0"/>
            </a:endParaRPr>
          </a:p>
        </p:txBody>
      </p:sp>
      <p:sp>
        <p:nvSpPr>
          <p:cNvPr id="105499" name="Text Box 27">
            <a:hlinkClick r:id="rId9" action="ppaction://hlinksldjump"/>
          </p:cNvPr>
          <p:cNvSpPr txBox="1">
            <a:spLocks noChangeArrowheads="1"/>
          </p:cNvSpPr>
          <p:nvPr/>
        </p:nvSpPr>
        <p:spPr bwMode="auto">
          <a:xfrm>
            <a:off x="5486400" y="4165600"/>
            <a:ext cx="3200400" cy="7078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000" dirty="0">
                <a:latin typeface="Cambria" pitchFamily="18" charset="0"/>
              </a:rPr>
              <a:t> Wear </a:t>
            </a:r>
            <a:r>
              <a:rPr lang="en-US" sz="2000" dirty="0" smtClean="0">
                <a:latin typeface="Cambria" pitchFamily="18" charset="0"/>
              </a:rPr>
              <a:t>eye</a:t>
            </a:r>
            <a:br>
              <a:rPr lang="en-US" sz="2000" dirty="0" smtClean="0">
                <a:latin typeface="Cambria" pitchFamily="18" charset="0"/>
              </a:rPr>
            </a:br>
            <a:r>
              <a:rPr lang="en-US" sz="2000" dirty="0" smtClean="0">
                <a:latin typeface="Cambria" pitchFamily="18" charset="0"/>
              </a:rPr>
              <a:t>protection</a:t>
            </a:r>
            <a:endParaRPr lang="en-US" sz="2000" b="0" dirty="0">
              <a:latin typeface="Arial" charset="0"/>
            </a:endParaRPr>
          </a:p>
        </p:txBody>
      </p:sp>
      <p:sp>
        <p:nvSpPr>
          <p:cNvPr id="105500" name="Text Box 28">
            <a:hlinkClick r:id="" action="ppaction://noaction"/>
          </p:cNvPr>
          <p:cNvSpPr txBox="1">
            <a:spLocks noChangeArrowheads="1"/>
          </p:cNvSpPr>
          <p:nvPr/>
        </p:nvSpPr>
        <p:spPr bwMode="auto">
          <a:xfrm>
            <a:off x="5486400" y="2600325"/>
            <a:ext cx="3200400" cy="71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000">
                <a:latin typeface="Cambria" pitchFamily="18" charset="0"/>
              </a:rPr>
              <a:t> Access with</a:t>
            </a:r>
            <a:br>
              <a:rPr lang="en-US" sz="2000">
                <a:latin typeface="Cambria" pitchFamily="18" charset="0"/>
              </a:rPr>
            </a:br>
            <a:r>
              <a:rPr lang="en-US" sz="2000">
                <a:latin typeface="Cambria" pitchFamily="18" charset="0"/>
              </a:rPr>
              <a:t>a hammer</a:t>
            </a:r>
            <a:endParaRPr lang="en-US" sz="2000" b="0">
              <a:latin typeface="Arial" charset="0"/>
            </a:endParaRPr>
          </a:p>
        </p:txBody>
      </p:sp>
      <p:pic>
        <p:nvPicPr>
          <p:cNvPr id="105501" name="Picture 29" descr="Licon"/>
          <p:cNvPicPr>
            <a:picLocks noChangeAspect="1" noChangeArrowheads="1"/>
          </p:cNvPicPr>
          <p:nvPr>
            <p:custDataLst>
              <p:tags r:id="rId2"/>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562600" y="2676525"/>
            <a:ext cx="533400" cy="503238"/>
          </a:xfrm>
          <a:prstGeom prst="rect">
            <a:avLst/>
          </a:prstGeom>
          <a:noFill/>
          <a:extLst>
            <a:ext uri="{909E8E84-426E-40DD-AFC4-6F175D3DCCD1}">
              <a14:hiddenFill xmlns:a14="http://schemas.microsoft.com/office/drawing/2010/main">
                <a:solidFill>
                  <a:srgbClr val="FFFFFF"/>
                </a:solidFill>
              </a14:hiddenFill>
            </a:ext>
          </a:extLst>
        </p:spPr>
      </p:pic>
      <p:pic>
        <p:nvPicPr>
          <p:cNvPr id="105502" name="Picture 30" descr="Licon"/>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562600" y="3438525"/>
            <a:ext cx="533400" cy="503238"/>
          </a:xfrm>
          <a:prstGeom prst="rect">
            <a:avLst/>
          </a:prstGeom>
          <a:noFill/>
          <a:extLst>
            <a:ext uri="{909E8E84-426E-40DD-AFC4-6F175D3DCCD1}">
              <a14:hiddenFill xmlns:a14="http://schemas.microsoft.com/office/drawing/2010/main">
                <a:solidFill>
                  <a:srgbClr val="FFFFFF"/>
                </a:solidFill>
              </a14:hiddenFill>
            </a:ext>
          </a:extLst>
        </p:spPr>
      </p:pic>
      <p:pic>
        <p:nvPicPr>
          <p:cNvPr id="105503" name="Picture 31" descr="Licon"/>
          <p:cNvPicPr>
            <a:picLocks noChangeAspect="1" noChangeArrowheads="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562600" y="4230688"/>
            <a:ext cx="533400" cy="503237"/>
          </a:xfrm>
          <a:prstGeom prst="rect">
            <a:avLst/>
          </a:prstGeom>
          <a:noFill/>
          <a:extLst>
            <a:ext uri="{909E8E84-426E-40DD-AFC4-6F175D3DCCD1}">
              <a14:hiddenFill xmlns:a14="http://schemas.microsoft.com/office/drawing/2010/main">
                <a:solidFill>
                  <a:srgbClr val="FFFFFF"/>
                </a:solidFill>
              </a14:hiddenFill>
            </a:ext>
          </a:extLst>
        </p:spPr>
      </p:pic>
      <p:pic>
        <p:nvPicPr>
          <p:cNvPr id="105504" name="Picture 32" descr="Licon"/>
          <p:cNvPicPr>
            <a:picLocks noChangeAspect="1" noChangeArrowheads="1"/>
          </p:cNvPicPr>
          <p:nvPr>
            <p:custDataLst>
              <p:tags r:id="rId5"/>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562600" y="4992688"/>
            <a:ext cx="533400" cy="503237"/>
          </a:xfrm>
          <a:prstGeom prst="rect">
            <a:avLst/>
          </a:prstGeom>
          <a:noFill/>
          <a:extLst>
            <a:ext uri="{909E8E84-426E-40DD-AFC4-6F175D3DCCD1}">
              <a14:hiddenFill xmlns:a14="http://schemas.microsoft.com/office/drawing/2010/main">
                <a:solidFill>
                  <a:srgbClr val="FFFFFF"/>
                </a:solidFill>
              </a14:hiddenFill>
            </a:ext>
          </a:extLst>
        </p:spPr>
      </p:pic>
      <p:pic>
        <p:nvPicPr>
          <p:cNvPr id="105505" name="Picture 33"/>
          <p:cNvPicPr>
            <a:picLocks noChangeAspect="1" noChangeArrowheads="1"/>
          </p:cNvPicPr>
          <p:nvPr>
            <p:custDataLst>
              <p:tags r:id="rId6"/>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914400" y="2651125"/>
            <a:ext cx="3733800" cy="2595563"/>
          </a:xfrm>
          <a:prstGeom prst="rect">
            <a:avLst/>
          </a:prstGeom>
          <a:noFill/>
          <a:ln w="952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538"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C3DF6EF9-360A-4656-9453-675F94A2A4B8}" type="slidenum">
              <a:rPr lang="en-US" altLang="en-US" sz="1600" b="0">
                <a:solidFill>
                  <a:srgbClr val="3366FF"/>
                </a:solidFill>
                <a:latin typeface="Cambria" pitchFamily="18" charset="0"/>
              </a:rPr>
              <a:pPr algn="r"/>
              <a:t>56</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48" name="Picture 32" descr="Laser_Eyewear3"/>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791200" y="1828800"/>
            <a:ext cx="2895600" cy="2171700"/>
          </a:xfrm>
          <a:prstGeom prst="rect">
            <a:avLst/>
          </a:prstGeom>
          <a:noFill/>
          <a:extLst>
            <a:ext uri="{909E8E84-426E-40DD-AFC4-6F175D3DCCD1}">
              <a14:hiddenFill xmlns:a14="http://schemas.microsoft.com/office/drawing/2010/main">
                <a:solidFill>
                  <a:srgbClr val="FFFFFF"/>
                </a:solidFill>
              </a14:hiddenFill>
            </a:ext>
          </a:extLst>
        </p:spPr>
      </p:pic>
      <p:sp>
        <p:nvSpPr>
          <p:cNvPr id="111618" name="Text Box 2"/>
          <p:cNvSpPr txBox="1">
            <a:spLocks noChangeArrowheads="1"/>
          </p:cNvSpPr>
          <p:nvPr/>
        </p:nvSpPr>
        <p:spPr bwMode="auto">
          <a:xfrm>
            <a:off x="533400" y="2057400"/>
            <a:ext cx="4419600" cy="3195638"/>
          </a:xfrm>
          <a:prstGeom prst="rect">
            <a:avLst/>
          </a:prstGeom>
          <a:gradFill rotWithShape="1">
            <a:gsLst>
              <a:gs pos="0">
                <a:srgbClr val="993300"/>
              </a:gs>
              <a:gs pos="100000">
                <a:srgbClr val="9933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400">
              <a:solidFill>
                <a:schemeClr val="bg1"/>
              </a:solidFill>
              <a:latin typeface="Cambria" pitchFamily="18" charset="0"/>
            </a:endParaRPr>
          </a:p>
          <a:p>
            <a:endParaRPr lang="en-US" sz="2400">
              <a:solidFill>
                <a:schemeClr val="bg1"/>
              </a:solidFill>
              <a:latin typeface="Cambria" pitchFamily="18" charset="0"/>
            </a:endParaRPr>
          </a:p>
          <a:p>
            <a:endParaRPr lang="en-US" sz="2400">
              <a:solidFill>
                <a:schemeClr val="bg1"/>
              </a:solidFill>
              <a:latin typeface="Cambria" pitchFamily="18" charset="0"/>
            </a:endParaRPr>
          </a:p>
          <a:p>
            <a:endParaRPr lang="en-US" sz="2400">
              <a:solidFill>
                <a:schemeClr val="bg1"/>
              </a:solidFill>
              <a:latin typeface="Cambria" pitchFamily="18" charset="0"/>
            </a:endParaRPr>
          </a:p>
          <a:p>
            <a:endParaRPr lang="en-US" sz="2400">
              <a:solidFill>
                <a:schemeClr val="bg1"/>
              </a:solidFill>
              <a:latin typeface="Cambria" pitchFamily="18" charset="0"/>
            </a:endParaRPr>
          </a:p>
          <a:p>
            <a:r>
              <a:rPr lang="en-US" sz="2400">
                <a:solidFill>
                  <a:schemeClr val="bg1"/>
                </a:solidFill>
                <a:latin typeface="Cambria" pitchFamily="18" charset="0"/>
              </a:rPr>
              <a:t>Embedded Laser</a:t>
            </a:r>
          </a:p>
        </p:txBody>
      </p:sp>
      <p:sp>
        <p:nvSpPr>
          <p:cNvPr id="111619" name="Rectangle 8"/>
          <p:cNvSpPr>
            <a:spLocks noChangeArrowheads="1"/>
          </p:cNvSpPr>
          <p:nvPr/>
        </p:nvSpPr>
        <p:spPr bwMode="auto">
          <a:xfrm>
            <a:off x="237744" y="695325"/>
            <a:ext cx="8449056"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chemeClr val="tx2"/>
              </a:buClr>
              <a:buSzPct val="70000"/>
              <a:buFont typeface="Wingdings" pitchFamily="2" charset="2"/>
              <a:buNone/>
            </a:pPr>
            <a:r>
              <a:rPr lang="en-US" sz="3000" b="0" dirty="0" smtClean="0">
                <a:solidFill>
                  <a:srgbClr val="0066CC"/>
                </a:solidFill>
              </a:rPr>
              <a:t>Wear </a:t>
            </a:r>
            <a:r>
              <a:rPr lang="en-US" sz="3000" b="0" dirty="0">
                <a:solidFill>
                  <a:srgbClr val="0066CC"/>
                </a:solidFill>
              </a:rPr>
              <a:t>eye protection appropriate for a high-powered laser when working with embedded lasers.</a:t>
            </a:r>
          </a:p>
        </p:txBody>
      </p:sp>
      <p:pic>
        <p:nvPicPr>
          <p:cNvPr id="111630" name="Picture 14"/>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914400" y="2193925"/>
            <a:ext cx="3733800" cy="2595563"/>
          </a:xfrm>
          <a:prstGeom prst="rect">
            <a:avLst/>
          </a:prstGeom>
          <a:noFill/>
          <a:ln w="952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41" name="Text Box 25">
            <a:hlinkClick r:id="rId9" action="ppaction://hlinksldjump"/>
          </p:cNvPr>
          <p:cNvSpPr txBox="1">
            <a:spLocks noChangeArrowheads="1"/>
          </p:cNvSpPr>
          <p:nvPr/>
        </p:nvSpPr>
        <p:spPr bwMode="auto">
          <a:xfrm>
            <a:off x="5486400" y="4165600"/>
            <a:ext cx="3200400" cy="7078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000" dirty="0">
                <a:latin typeface="Cambria" pitchFamily="18" charset="0"/>
              </a:rPr>
              <a:t> Wear </a:t>
            </a:r>
            <a:r>
              <a:rPr lang="en-US" sz="2000" dirty="0" smtClean="0">
                <a:latin typeface="Cambria" pitchFamily="18" charset="0"/>
              </a:rPr>
              <a:t>eye</a:t>
            </a:r>
            <a:br>
              <a:rPr lang="en-US" sz="2000" dirty="0" smtClean="0">
                <a:latin typeface="Cambria" pitchFamily="18" charset="0"/>
              </a:rPr>
            </a:br>
            <a:r>
              <a:rPr lang="en-US" sz="2000" dirty="0" smtClean="0">
                <a:latin typeface="Cambria" pitchFamily="18" charset="0"/>
              </a:rPr>
              <a:t>protection</a:t>
            </a:r>
            <a:endParaRPr lang="en-US" sz="2000" b="0" dirty="0">
              <a:latin typeface="Arial" charset="0"/>
            </a:endParaRPr>
          </a:p>
        </p:txBody>
      </p:sp>
      <p:pic>
        <p:nvPicPr>
          <p:cNvPr id="111645" name="Picture 29" descr="Licon"/>
          <p:cNvPicPr>
            <a:picLocks noChangeAspect="1" noChangeArrowheads="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562600" y="4230688"/>
            <a:ext cx="533400" cy="503237"/>
          </a:xfrm>
          <a:prstGeom prst="rect">
            <a:avLst/>
          </a:prstGeom>
          <a:noFill/>
          <a:extLst>
            <a:ext uri="{909E8E84-426E-40DD-AFC4-6F175D3DCCD1}">
              <a14:hiddenFill xmlns:a14="http://schemas.microsoft.com/office/drawing/2010/main">
                <a:solidFill>
                  <a:srgbClr val="FFFFFF"/>
                </a:solidFill>
              </a14:hiddenFill>
            </a:ext>
          </a:extLst>
        </p:spPr>
      </p:pic>
      <p:sp>
        <p:nvSpPr>
          <p:cNvPr id="111671"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01ECE60E-BC20-423C-8BC4-A541E2AD6037}" type="slidenum">
              <a:rPr lang="en-US" altLang="en-US" sz="1600" b="0">
                <a:solidFill>
                  <a:srgbClr val="3366FF"/>
                </a:solidFill>
                <a:latin typeface="Cambria" pitchFamily="18" charset="0"/>
              </a:rPr>
              <a:pPr algn="r"/>
              <a:t>57</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CEE80856-7B00-4B0A-B8D5-EAAD209F716F}" type="slidenum">
              <a:rPr lang="en-US" altLang="en-US" sz="1600" b="0">
                <a:solidFill>
                  <a:srgbClr val="3366FF"/>
                </a:solidFill>
                <a:latin typeface="Cambria" pitchFamily="18" charset="0"/>
              </a:rPr>
              <a:pPr algn="r"/>
              <a:t>58</a:t>
            </a:fld>
            <a:endParaRPr lang="en-US" altLang="en-US" sz="1600" b="0">
              <a:solidFill>
                <a:srgbClr val="3366FF"/>
              </a:solidFill>
              <a:latin typeface="Cambria" pitchFamily="18" charset="0"/>
            </a:endParaRPr>
          </a:p>
        </p:txBody>
      </p:sp>
      <p:sp>
        <p:nvSpPr>
          <p:cNvPr id="259076" name="Rectangle 8"/>
          <p:cNvSpPr>
            <a:spLocks noChangeArrowheads="1"/>
          </p:cNvSpPr>
          <p:nvPr/>
        </p:nvSpPr>
        <p:spPr bwMode="auto">
          <a:xfrm>
            <a:off x="381000" y="2209800"/>
            <a:ext cx="3657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chemeClr val="tx2"/>
              </a:buClr>
              <a:buSzPct val="70000"/>
              <a:buFont typeface="Wingdings" pitchFamily="2" charset="2"/>
              <a:buNone/>
            </a:pPr>
            <a:r>
              <a:rPr lang="en-US" sz="3300"/>
              <a:t>PPE</a:t>
            </a:r>
          </a:p>
          <a:p>
            <a:pPr algn="l" eaLnBrk="0" hangingPunct="0">
              <a:spcBef>
                <a:spcPct val="20000"/>
              </a:spcBef>
              <a:buClr>
                <a:schemeClr val="tx2"/>
              </a:buClr>
              <a:buSzPct val="70000"/>
              <a:buFont typeface="Wingdings" pitchFamily="2" charset="2"/>
              <a:buNone/>
            </a:pPr>
            <a:r>
              <a:rPr lang="en-US" sz="2500">
                <a:solidFill>
                  <a:srgbClr val="B2B2B2"/>
                </a:solidFill>
              </a:rPr>
              <a:t>The strategy of last resort.</a:t>
            </a:r>
            <a:endParaRPr lang="en-US" sz="1900">
              <a:solidFill>
                <a:srgbClr val="B2B2B2"/>
              </a:solidFill>
            </a:endParaRPr>
          </a:p>
          <a:p>
            <a:pPr algn="l" eaLnBrk="0" hangingPunct="0">
              <a:spcBef>
                <a:spcPct val="20000"/>
              </a:spcBef>
              <a:buClr>
                <a:schemeClr val="tx2"/>
              </a:buClr>
              <a:buSzPct val="70000"/>
              <a:buFont typeface="Wingdings" pitchFamily="2" charset="2"/>
              <a:buNone/>
            </a:pPr>
            <a:r>
              <a:rPr lang="en-US" sz="2900" b="0">
                <a:solidFill>
                  <a:srgbClr val="0066CC"/>
                </a:solidFill>
              </a:rPr>
              <a:t>Ensure proper fit and select the correct PPE for the job.</a:t>
            </a:r>
          </a:p>
        </p:txBody>
      </p:sp>
      <p:pic>
        <p:nvPicPr>
          <p:cNvPr id="259077" name="Picture 5" descr="Rubber Gloves Stock Photos"/>
          <p:cNvPicPr>
            <a:picLocks noChangeAspect="1" noChangeArrowheads="1"/>
          </p:cNvPicPr>
          <p:nvPr>
            <p:custDataLst>
              <p:tags r:id="rId2"/>
            </p:custDataLst>
          </p:nvPr>
        </p:nvPicPr>
        <p:blipFill>
          <a:blip r:embed="rId5" cstate="print">
            <a:lum bright="16000"/>
            <a:extLst>
              <a:ext uri="{28A0092B-C50C-407E-A947-70E740481C1C}">
                <a14:useLocalDpi xmlns:a14="http://schemas.microsoft.com/office/drawing/2010/main" val="0"/>
              </a:ext>
            </a:extLst>
          </a:blip>
          <a:srcRect/>
          <a:stretch>
            <a:fillRect/>
          </a:stretch>
        </p:blipFill>
        <p:spPr bwMode="auto">
          <a:xfrm>
            <a:off x="4038600" y="2438400"/>
            <a:ext cx="4800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259078" name="Rectangle 6"/>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spcBef>
                <a:spcPct val="0"/>
              </a:spcBef>
            </a:pPr>
            <a:r>
              <a:rPr lang="en-US" sz="4400" b="0" dirty="0"/>
              <a:t>Personal Protective Equipment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0" name="Picture 2" descr="Doctor"/>
          <p:cNvPicPr>
            <a:picLocks noChangeAspect="1" noChangeArrowheads="1"/>
          </p:cNvPicPr>
          <p:nvPr>
            <p:custDataLst>
              <p:tags r:id="rId2"/>
            </p:custDataLst>
          </p:nvPr>
        </p:nvPicPr>
        <p:blipFill>
          <a:blip r:embed="rId10" cstate="print">
            <a:lum bright="10000"/>
            <a:extLst>
              <a:ext uri="{28A0092B-C50C-407E-A947-70E740481C1C}">
                <a14:useLocalDpi xmlns:a14="http://schemas.microsoft.com/office/drawing/2010/main" val="0"/>
              </a:ext>
            </a:extLst>
          </a:blip>
          <a:srcRect b="4800"/>
          <a:stretch>
            <a:fillRect/>
          </a:stretch>
        </p:blipFill>
        <p:spPr bwMode="auto">
          <a:xfrm>
            <a:off x="4648200" y="439672"/>
            <a:ext cx="4495800" cy="6418327"/>
          </a:xfrm>
          <a:prstGeom prst="rect">
            <a:avLst/>
          </a:prstGeom>
          <a:noFill/>
          <a:extLst>
            <a:ext uri="{909E8E84-426E-40DD-AFC4-6F175D3DCCD1}">
              <a14:hiddenFill xmlns:a14="http://schemas.microsoft.com/office/drawing/2010/main">
                <a:solidFill>
                  <a:srgbClr val="FFFFFF"/>
                </a:solidFill>
              </a14:hiddenFill>
            </a:ext>
          </a:extLst>
        </p:spPr>
      </p:pic>
      <p:pic>
        <p:nvPicPr>
          <p:cNvPr id="396291" name="Picture 3" descr="Amber-Safety-Glasses---Sunglas-98003">
            <a:hlinkClick r:id="" action="ppaction://noaction"/>
          </p:cNvPr>
          <p:cNvPicPr preferRelativeResize="0">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l="5556" t="2499" r="5556" b="4167"/>
          <a:stretch>
            <a:fillRect/>
          </a:stretch>
        </p:blipFill>
        <p:spPr bwMode="auto">
          <a:xfrm>
            <a:off x="3886200" y="2301875"/>
            <a:ext cx="25050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6292" name="Picture 4" descr="og">
            <a:hlinkClick r:id="" action="ppaction://noaction"/>
          </p:cNvPr>
          <p:cNvPicPr preferRelativeResize="0">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t="15359" b="19200"/>
          <a:stretch>
            <a:fillRect/>
          </a:stretch>
        </p:blipFill>
        <p:spPr bwMode="auto">
          <a:xfrm>
            <a:off x="838200" y="2301875"/>
            <a:ext cx="238125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6293" name="Rectangle 8"/>
          <p:cNvSpPr>
            <a:spLocks noChangeArrowheads="1"/>
          </p:cNvSpPr>
          <p:nvPr/>
        </p:nvSpPr>
        <p:spPr bwMode="auto">
          <a:xfrm>
            <a:off x="228600" y="396875"/>
            <a:ext cx="6324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chemeClr val="tx2"/>
              </a:buClr>
              <a:buSzPct val="70000"/>
              <a:buFont typeface="Wingdings" pitchFamily="2" charset="2"/>
              <a:buNone/>
            </a:pPr>
            <a:r>
              <a:rPr lang="en-US" sz="3600" dirty="0"/>
              <a:t>What do you think?</a:t>
            </a:r>
          </a:p>
          <a:p>
            <a:pPr algn="l" eaLnBrk="0" hangingPunct="0">
              <a:spcBef>
                <a:spcPct val="20000"/>
              </a:spcBef>
              <a:buClr>
                <a:schemeClr val="tx2"/>
              </a:buClr>
              <a:buSzPct val="70000"/>
              <a:buFont typeface="Wingdings" pitchFamily="2" charset="2"/>
              <a:buNone/>
            </a:pPr>
            <a:r>
              <a:rPr lang="en-US" sz="3600" b="0" dirty="0">
                <a:solidFill>
                  <a:srgbClr val="0066CC"/>
                </a:solidFill>
              </a:rPr>
              <a:t>Which safety eyewear can </a:t>
            </a:r>
            <a:r>
              <a:rPr lang="en-US" sz="3600" b="0" dirty="0" smtClean="0">
                <a:solidFill>
                  <a:srgbClr val="0066CC"/>
                </a:solidFill>
              </a:rPr>
              <a:t>protect against </a:t>
            </a:r>
            <a:r>
              <a:rPr lang="en-US" sz="3600" b="0" dirty="0">
                <a:solidFill>
                  <a:srgbClr val="0066CC"/>
                </a:solidFill>
              </a:rPr>
              <a:t>lasers?</a:t>
            </a:r>
          </a:p>
        </p:txBody>
      </p:sp>
      <p:pic>
        <p:nvPicPr>
          <p:cNvPr id="396294" name="Picture 6" descr="174781_lg">
            <a:hlinkClick r:id="" action="ppaction://noaction"/>
          </p:cNvPr>
          <p:cNvPicPr preferRelativeResize="0">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t="24001" b="21600"/>
          <a:stretch>
            <a:fillRect/>
          </a:stretch>
        </p:blipFill>
        <p:spPr bwMode="auto">
          <a:xfrm>
            <a:off x="381000" y="4587875"/>
            <a:ext cx="1981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6295" name="Picture 7" descr="welding_goggle_wide_vision_lrg">
            <a:hlinkClick r:id="" action="ppaction://noaction"/>
          </p:cNvPr>
          <p:cNvPicPr preferRelativeResize="0">
            <a:picLocks noChangeAspect="1" noChangeArrowheads="1"/>
          </p:cNvPicPr>
          <p:nvPr>
            <p:custDataLst>
              <p:tags r:id="rId6"/>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2514600" y="4435475"/>
            <a:ext cx="19812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6296" name="Picture 8" descr="sperian-laser-safety-glasses-flex-seal_big">
            <a:hlinkClick r:id="rId15" action="ppaction://hlinksldjump"/>
          </p:cNvPr>
          <p:cNvPicPr preferRelativeResize="0">
            <a:picLocks noChangeAspect="1" noChangeArrowheads="1"/>
          </p:cNvPicPr>
          <p:nvPr>
            <p:custDataLst>
              <p:tags r:id="rId7"/>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4876800" y="4587875"/>
            <a:ext cx="21336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6311"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40A09F80-3EAF-4B4E-8AA0-723FB4AC6944}" type="slidenum">
              <a:rPr lang="en-US" altLang="en-US" sz="1600" b="0">
                <a:solidFill>
                  <a:srgbClr val="3366FF"/>
                </a:solidFill>
                <a:latin typeface="Cambria" pitchFamily="18" charset="0"/>
              </a:rPr>
              <a:pPr algn="r"/>
              <a:t>59</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799" y="1225869"/>
            <a:ext cx="4619625"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0" y="533400"/>
            <a:ext cx="7010400" cy="646331"/>
          </a:xfrm>
          <a:prstGeom prst="rect">
            <a:avLst/>
          </a:prstGeom>
          <a:noFill/>
        </p:spPr>
        <p:txBody>
          <a:bodyPr wrap="square" rtlCol="0">
            <a:spAutoFit/>
          </a:bodyPr>
          <a:lstStyle/>
          <a:p>
            <a:r>
              <a:rPr lang="en-US" sz="3600" b="0" dirty="0" smtClean="0">
                <a:solidFill>
                  <a:srgbClr val="0070C0"/>
                </a:solidFill>
              </a:rPr>
              <a:t>Laser Elements / How it Works</a:t>
            </a:r>
            <a:endParaRPr lang="en-US" sz="3600" b="0" dirty="0">
              <a:solidFill>
                <a:srgbClr val="0070C0"/>
              </a:solidFill>
            </a:endParaRPr>
          </a:p>
        </p:txBody>
      </p:sp>
      <p:sp>
        <p:nvSpPr>
          <p:cNvPr id="3" name="TextBox 2"/>
          <p:cNvSpPr txBox="1"/>
          <p:nvPr/>
        </p:nvSpPr>
        <p:spPr>
          <a:xfrm>
            <a:off x="148292" y="4648200"/>
            <a:ext cx="8767108" cy="1200329"/>
          </a:xfrm>
          <a:prstGeom prst="rect">
            <a:avLst/>
          </a:prstGeom>
          <a:noFill/>
        </p:spPr>
        <p:txBody>
          <a:bodyPr wrap="square" rtlCol="0">
            <a:spAutoFit/>
          </a:bodyPr>
          <a:lstStyle/>
          <a:p>
            <a:pPr algn="l"/>
            <a:r>
              <a:rPr lang="en-US" dirty="0" smtClean="0"/>
              <a:t>A laser is created when the electrons in atoms in special glasses, crystals or gases absorb energy and become excited.  When the excited electrons return to their normal state they emit photons (particles of light). </a:t>
            </a:r>
            <a:r>
              <a:rPr lang="en-US" dirty="0"/>
              <a:t>Mirrors and lenses get all the light traveling in the same direction. </a:t>
            </a:r>
          </a:p>
        </p:txBody>
      </p:sp>
      <p:sp>
        <p:nvSpPr>
          <p:cNvPr id="4" name="TextBox 3"/>
          <p:cNvSpPr txBox="1"/>
          <p:nvPr/>
        </p:nvSpPr>
        <p:spPr>
          <a:xfrm>
            <a:off x="6324600" y="1263134"/>
            <a:ext cx="2590800" cy="369332"/>
          </a:xfrm>
          <a:prstGeom prst="rect">
            <a:avLst/>
          </a:prstGeom>
          <a:solidFill>
            <a:schemeClr val="bg1">
              <a:lumMod val="95000"/>
            </a:schemeClr>
          </a:solidFill>
        </p:spPr>
        <p:txBody>
          <a:bodyPr wrap="square" rtlCol="0">
            <a:spAutoFit/>
          </a:bodyPr>
          <a:lstStyle/>
          <a:p>
            <a:r>
              <a:rPr lang="en-US" dirty="0" smtClean="0">
                <a:solidFill>
                  <a:srgbClr val="00B050"/>
                </a:solidFill>
              </a:rPr>
              <a:t>Pump provides energy</a:t>
            </a:r>
            <a:endParaRPr lang="en-US" dirty="0">
              <a:solidFill>
                <a:srgbClr val="00B050"/>
              </a:solidFill>
            </a:endParaRPr>
          </a:p>
        </p:txBody>
      </p:sp>
      <p:sp>
        <p:nvSpPr>
          <p:cNvPr id="2" name="TextBox 1"/>
          <p:cNvSpPr txBox="1"/>
          <p:nvPr/>
        </p:nvSpPr>
        <p:spPr>
          <a:xfrm>
            <a:off x="163532" y="1752600"/>
            <a:ext cx="2061507" cy="923330"/>
          </a:xfrm>
          <a:prstGeom prst="rect">
            <a:avLst/>
          </a:prstGeom>
          <a:solidFill>
            <a:schemeClr val="bg1">
              <a:lumMod val="95000"/>
            </a:schemeClr>
          </a:solidFill>
        </p:spPr>
        <p:txBody>
          <a:bodyPr wrap="square" rtlCol="0">
            <a:spAutoFit/>
          </a:bodyPr>
          <a:lstStyle/>
          <a:p>
            <a:r>
              <a:rPr lang="en-US" dirty="0" smtClean="0">
                <a:solidFill>
                  <a:srgbClr val="0070C0"/>
                </a:solidFill>
              </a:rPr>
              <a:t>The mirrors make up the optical resonator</a:t>
            </a:r>
            <a:endParaRPr lang="en-US" dirty="0">
              <a:solidFill>
                <a:srgbClr val="0070C0"/>
              </a:solidFill>
            </a:endParaRPr>
          </a:p>
        </p:txBody>
      </p:sp>
      <p:sp>
        <p:nvSpPr>
          <p:cNvPr id="5" name="TextBox 4"/>
          <p:cNvSpPr txBox="1"/>
          <p:nvPr/>
        </p:nvSpPr>
        <p:spPr>
          <a:xfrm>
            <a:off x="2438400" y="3799836"/>
            <a:ext cx="3352800" cy="646331"/>
          </a:xfrm>
          <a:prstGeom prst="rect">
            <a:avLst/>
          </a:prstGeom>
          <a:solidFill>
            <a:schemeClr val="bg1">
              <a:lumMod val="95000"/>
            </a:schemeClr>
          </a:solidFill>
        </p:spPr>
        <p:txBody>
          <a:bodyPr wrap="square" rtlCol="0">
            <a:spAutoFit/>
          </a:bodyPr>
          <a:lstStyle/>
          <a:p>
            <a:r>
              <a:rPr lang="en-US" dirty="0" smtClean="0">
                <a:solidFill>
                  <a:srgbClr val="CC6600"/>
                </a:solidFill>
              </a:rPr>
              <a:t>The lasing medium determines the wavelength</a:t>
            </a:r>
            <a:endParaRPr lang="en-US" dirty="0">
              <a:solidFill>
                <a:srgbClr val="CC6600"/>
              </a:solidFill>
            </a:endParaRPr>
          </a:p>
        </p:txBody>
      </p:sp>
    </p:spTree>
    <p:extLst>
      <p:ext uri="{BB962C8B-B14F-4D97-AF65-F5344CB8AC3E}">
        <p14:creationId xmlns:p14="http://schemas.microsoft.com/office/powerpoint/2010/main" val="8626838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descr="red-green-silver"/>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rot="-23764827">
            <a:off x="215269" y="3001213"/>
            <a:ext cx="1825538" cy="1325635"/>
          </a:xfrm>
          <a:prstGeom prst="rect">
            <a:avLst/>
          </a:prstGeom>
          <a:noFill/>
          <a:extLst>
            <a:ext uri="{909E8E84-426E-40DD-AFC4-6F175D3DCCD1}">
              <a14:hiddenFill xmlns:a14="http://schemas.microsoft.com/office/drawing/2010/main">
                <a:solidFill>
                  <a:srgbClr val="FFFFFF"/>
                </a:solidFill>
              </a14:hiddenFill>
            </a:ext>
          </a:extLst>
        </p:spPr>
      </p:pic>
      <p:pic>
        <p:nvPicPr>
          <p:cNvPr id="324611" name="Picture 3" descr="Doctor"/>
          <p:cNvPicPr>
            <a:picLocks noChangeAspect="1" noChangeArrowheads="1"/>
          </p:cNvPicPr>
          <p:nvPr>
            <p:custDataLst>
              <p:tags r:id="rId3"/>
            </p:custDataLst>
          </p:nvPr>
        </p:nvPicPr>
        <p:blipFill>
          <a:blip r:embed="rId9" cstate="print">
            <a:lum bright="10000"/>
            <a:extLst>
              <a:ext uri="{28A0092B-C50C-407E-A947-70E740481C1C}">
                <a14:useLocalDpi xmlns:a14="http://schemas.microsoft.com/office/drawing/2010/main" val="0"/>
              </a:ext>
            </a:extLst>
          </a:blip>
          <a:srcRect b="4800"/>
          <a:stretch>
            <a:fillRect/>
          </a:stretch>
        </p:blipFill>
        <p:spPr bwMode="auto">
          <a:xfrm>
            <a:off x="4730750" y="552990"/>
            <a:ext cx="4416425" cy="6305009"/>
          </a:xfrm>
          <a:prstGeom prst="rect">
            <a:avLst/>
          </a:prstGeom>
          <a:noFill/>
          <a:extLst>
            <a:ext uri="{909E8E84-426E-40DD-AFC4-6F175D3DCCD1}">
              <a14:hiddenFill xmlns:a14="http://schemas.microsoft.com/office/drawing/2010/main">
                <a:solidFill>
                  <a:srgbClr val="FFFFFF"/>
                </a:solidFill>
              </a14:hiddenFill>
            </a:ext>
          </a:extLst>
        </p:spPr>
      </p:pic>
      <p:pic>
        <p:nvPicPr>
          <p:cNvPr id="324612" name="Picture 4"/>
          <p:cNvPicPr>
            <a:picLocks noChangeAspect="1" noChangeArrowheads="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4038600" y="2590800"/>
            <a:ext cx="1905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4614" name="Oval 6"/>
          <p:cNvSpPr>
            <a:spLocks noChangeArrowheads="1"/>
          </p:cNvSpPr>
          <p:nvPr/>
        </p:nvSpPr>
        <p:spPr bwMode="auto">
          <a:xfrm>
            <a:off x="2819400" y="2895600"/>
            <a:ext cx="990600" cy="1447800"/>
          </a:xfrm>
          <a:prstGeom prst="ellipse">
            <a:avLst/>
          </a:prstGeom>
          <a:gradFill rotWithShape="1">
            <a:gsLst>
              <a:gs pos="0">
                <a:schemeClr val="bg1">
                  <a:alpha val="20000"/>
                </a:schemeClr>
              </a:gs>
              <a:gs pos="50000">
                <a:schemeClr val="folHlink">
                  <a:alpha val="60001"/>
                </a:schemeClr>
              </a:gs>
              <a:gs pos="100000">
                <a:schemeClr val="bg1">
                  <a:alpha val="20000"/>
                </a:schemeClr>
              </a:gs>
            </a:gsLst>
            <a:lin ang="2700000" scaled="1"/>
          </a:gra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4615" name="Oval 7"/>
          <p:cNvSpPr>
            <a:spLocks noChangeArrowheads="1"/>
          </p:cNvSpPr>
          <p:nvPr/>
        </p:nvSpPr>
        <p:spPr bwMode="auto">
          <a:xfrm>
            <a:off x="2971800" y="2895600"/>
            <a:ext cx="990600" cy="1447800"/>
          </a:xfrm>
          <a:prstGeom prst="ellipse">
            <a:avLst/>
          </a:prstGeom>
          <a:gradFill rotWithShape="1">
            <a:gsLst>
              <a:gs pos="0">
                <a:schemeClr val="bg1">
                  <a:alpha val="20000"/>
                </a:schemeClr>
              </a:gs>
              <a:gs pos="50000">
                <a:schemeClr val="folHlink">
                  <a:alpha val="60001"/>
                </a:schemeClr>
              </a:gs>
              <a:gs pos="100000">
                <a:schemeClr val="bg1">
                  <a:alpha val="20000"/>
                </a:schemeClr>
              </a:gs>
            </a:gsLst>
            <a:lin ang="2700000" scaled="1"/>
          </a:gradFill>
          <a:ln w="9525">
            <a:solidFill>
              <a:srgbClr val="D3D3D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4617" name="Rectangle 8"/>
          <p:cNvSpPr>
            <a:spLocks noChangeArrowheads="1"/>
          </p:cNvSpPr>
          <p:nvPr/>
        </p:nvSpPr>
        <p:spPr bwMode="auto">
          <a:xfrm>
            <a:off x="228600" y="304800"/>
            <a:ext cx="6172200" cy="228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chemeClr val="tx2"/>
              </a:buClr>
              <a:buSzPct val="70000"/>
              <a:buFont typeface="Wingdings" pitchFamily="2" charset="2"/>
              <a:buNone/>
            </a:pPr>
            <a:r>
              <a:rPr lang="en-US" sz="3000" b="0" dirty="0" smtClean="0">
                <a:solidFill>
                  <a:srgbClr val="0066CC"/>
                </a:solidFill>
              </a:rPr>
              <a:t>Use </a:t>
            </a:r>
            <a:r>
              <a:rPr lang="en-US" sz="3000" b="0" dirty="0">
                <a:solidFill>
                  <a:srgbClr val="0066CC"/>
                </a:solidFill>
              </a:rPr>
              <a:t>safety eyewear that protects </a:t>
            </a:r>
            <a:r>
              <a:rPr lang="en-US" sz="3000" b="0" dirty="0" smtClean="0">
                <a:solidFill>
                  <a:srgbClr val="0066CC"/>
                </a:solidFill>
              </a:rPr>
              <a:t>against </a:t>
            </a:r>
            <a:r>
              <a:rPr lang="en-US" sz="3000" dirty="0" smtClean="0"/>
              <a:t>optical </a:t>
            </a:r>
            <a:r>
              <a:rPr lang="en-US" sz="3000" dirty="0"/>
              <a:t>radiation</a:t>
            </a:r>
            <a:r>
              <a:rPr lang="en-US" sz="3000" b="0" dirty="0">
                <a:solidFill>
                  <a:srgbClr val="0066CC"/>
                </a:solidFill>
              </a:rPr>
              <a:t> through neutral density, </a:t>
            </a:r>
            <a:r>
              <a:rPr lang="en-US" sz="3000" b="0" dirty="0" err="1">
                <a:solidFill>
                  <a:srgbClr val="0066CC"/>
                </a:solidFill>
              </a:rPr>
              <a:t>bandpass</a:t>
            </a:r>
            <a:r>
              <a:rPr lang="en-US" sz="3000" b="0" dirty="0">
                <a:solidFill>
                  <a:srgbClr val="0066CC"/>
                </a:solidFill>
              </a:rPr>
              <a:t>, or cut-off lens filters and side shields. </a:t>
            </a:r>
          </a:p>
        </p:txBody>
      </p:sp>
      <p:pic>
        <p:nvPicPr>
          <p:cNvPr id="324620" name="Picture 12" descr="sperian-laser-safety-glasses-flex-seal_big"/>
          <p:cNvPicPr preferRelativeResize="0">
            <a:picLocks noChangeAspect="1" noChangeArrowheads="1"/>
          </p:cNvPicPr>
          <p:nvPr>
            <p:custDataLst>
              <p:tags r:id="rId5"/>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4876800" y="4587875"/>
            <a:ext cx="21336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4621" name="Line 13"/>
          <p:cNvSpPr>
            <a:spLocks noChangeShapeType="1"/>
          </p:cNvSpPr>
          <p:nvPr/>
        </p:nvSpPr>
        <p:spPr bwMode="auto">
          <a:xfrm>
            <a:off x="3962400" y="3581400"/>
            <a:ext cx="609600" cy="0"/>
          </a:xfrm>
          <a:prstGeom prst="line">
            <a:avLst/>
          </a:prstGeom>
          <a:noFill/>
          <a:ln w="38100">
            <a:solidFill>
              <a:srgbClr val="CC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622" name="Oval 14"/>
          <p:cNvSpPr>
            <a:spLocks noChangeArrowheads="1"/>
          </p:cNvSpPr>
          <p:nvPr/>
        </p:nvSpPr>
        <p:spPr bwMode="auto">
          <a:xfrm>
            <a:off x="2819400" y="2895600"/>
            <a:ext cx="990600" cy="1447800"/>
          </a:xfrm>
          <a:prstGeom prst="ellipse">
            <a:avLst/>
          </a:prstGeom>
          <a:gradFill rotWithShape="1">
            <a:gsLst>
              <a:gs pos="0">
                <a:schemeClr val="bg1">
                  <a:alpha val="20000"/>
                </a:schemeClr>
              </a:gs>
              <a:gs pos="50000">
                <a:srgbClr val="009999">
                  <a:alpha val="60001"/>
                </a:srgbClr>
              </a:gs>
              <a:gs pos="100000">
                <a:schemeClr val="bg1">
                  <a:alpha val="20000"/>
                </a:schemeClr>
              </a:gs>
            </a:gsLst>
            <a:lin ang="2700000" scaled="1"/>
          </a:gra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4616" name="Line 8"/>
          <p:cNvSpPr>
            <a:spLocks noChangeShapeType="1"/>
          </p:cNvSpPr>
          <p:nvPr/>
        </p:nvSpPr>
        <p:spPr bwMode="auto">
          <a:xfrm flipV="1">
            <a:off x="2057400" y="3581400"/>
            <a:ext cx="1295400" cy="38100"/>
          </a:xfrm>
          <a:prstGeom prst="line">
            <a:avLst/>
          </a:prstGeom>
          <a:noFill/>
          <a:ln w="25400">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626" name="Freeform 18"/>
          <p:cNvSpPr>
            <a:spLocks/>
          </p:cNvSpPr>
          <p:nvPr/>
        </p:nvSpPr>
        <p:spPr bwMode="auto">
          <a:xfrm>
            <a:off x="4419600" y="5334000"/>
            <a:ext cx="622300" cy="609600"/>
          </a:xfrm>
          <a:custGeom>
            <a:avLst/>
            <a:gdLst>
              <a:gd name="T0" fmla="*/ 48 w 392"/>
              <a:gd name="T1" fmla="*/ 384 h 384"/>
              <a:gd name="T2" fmla="*/ 384 w 392"/>
              <a:gd name="T3" fmla="*/ 96 h 384"/>
              <a:gd name="T4" fmla="*/ 0 w 392"/>
              <a:gd name="T5" fmla="*/ 0 h 384"/>
            </a:gdLst>
            <a:ahLst/>
            <a:cxnLst>
              <a:cxn ang="0">
                <a:pos x="T0" y="T1"/>
              </a:cxn>
              <a:cxn ang="0">
                <a:pos x="T2" y="T3"/>
              </a:cxn>
              <a:cxn ang="0">
                <a:pos x="T4" y="T5"/>
              </a:cxn>
            </a:cxnLst>
            <a:rect l="0" t="0" r="r" b="b"/>
            <a:pathLst>
              <a:path w="392" h="384">
                <a:moveTo>
                  <a:pt x="48" y="384"/>
                </a:moveTo>
                <a:cubicBezTo>
                  <a:pt x="220" y="272"/>
                  <a:pt x="392" y="160"/>
                  <a:pt x="384" y="96"/>
                </a:cubicBezTo>
                <a:cubicBezTo>
                  <a:pt x="376" y="32"/>
                  <a:pt x="64" y="16"/>
                  <a:pt x="0" y="0"/>
                </a:cubicBezTo>
              </a:path>
            </a:pathLst>
          </a:custGeom>
          <a:noFill/>
          <a:ln w="25400" cap="flat" cmpd="sng">
            <a:solidFill>
              <a:srgbClr val="FF0000"/>
            </a:solidFill>
            <a:prstDash val="solid"/>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627" name="Freeform 19"/>
          <p:cNvSpPr>
            <a:spLocks/>
          </p:cNvSpPr>
          <p:nvPr/>
        </p:nvSpPr>
        <p:spPr bwMode="auto">
          <a:xfrm>
            <a:off x="3505200" y="4343400"/>
            <a:ext cx="1574800" cy="609600"/>
          </a:xfrm>
          <a:custGeom>
            <a:avLst/>
            <a:gdLst>
              <a:gd name="T0" fmla="*/ 480 w 992"/>
              <a:gd name="T1" fmla="*/ 0 h 384"/>
              <a:gd name="T2" fmla="*/ 912 w 992"/>
              <a:gd name="T3" fmla="*/ 336 h 384"/>
              <a:gd name="T4" fmla="*/ 0 w 992"/>
              <a:gd name="T5" fmla="*/ 288 h 384"/>
            </a:gdLst>
            <a:ahLst/>
            <a:cxnLst>
              <a:cxn ang="0">
                <a:pos x="T0" y="T1"/>
              </a:cxn>
              <a:cxn ang="0">
                <a:pos x="T2" y="T3"/>
              </a:cxn>
              <a:cxn ang="0">
                <a:pos x="T4" y="T5"/>
              </a:cxn>
            </a:cxnLst>
            <a:rect l="0" t="0" r="r" b="b"/>
            <a:pathLst>
              <a:path w="992" h="384">
                <a:moveTo>
                  <a:pt x="480" y="0"/>
                </a:moveTo>
                <a:cubicBezTo>
                  <a:pt x="736" y="144"/>
                  <a:pt x="992" y="288"/>
                  <a:pt x="912" y="336"/>
                </a:cubicBezTo>
                <a:cubicBezTo>
                  <a:pt x="832" y="384"/>
                  <a:pt x="416" y="336"/>
                  <a:pt x="0" y="288"/>
                </a:cubicBezTo>
              </a:path>
            </a:pathLst>
          </a:custGeom>
          <a:noFill/>
          <a:ln w="25400" cap="flat" cmpd="sng">
            <a:solidFill>
              <a:srgbClr val="FF0000"/>
            </a:solidFill>
            <a:prstDash val="solid"/>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628" name="Freeform 20"/>
          <p:cNvSpPr>
            <a:spLocks/>
          </p:cNvSpPr>
          <p:nvPr/>
        </p:nvSpPr>
        <p:spPr bwMode="auto">
          <a:xfrm>
            <a:off x="6273800" y="5562600"/>
            <a:ext cx="812800" cy="838200"/>
          </a:xfrm>
          <a:custGeom>
            <a:avLst/>
            <a:gdLst>
              <a:gd name="T0" fmla="*/ 320 w 512"/>
              <a:gd name="T1" fmla="*/ 528 h 528"/>
              <a:gd name="T2" fmla="*/ 32 w 512"/>
              <a:gd name="T3" fmla="*/ 48 h 528"/>
              <a:gd name="T4" fmla="*/ 512 w 512"/>
              <a:gd name="T5" fmla="*/ 240 h 528"/>
            </a:gdLst>
            <a:ahLst/>
            <a:cxnLst>
              <a:cxn ang="0">
                <a:pos x="T0" y="T1"/>
              </a:cxn>
              <a:cxn ang="0">
                <a:pos x="T2" y="T3"/>
              </a:cxn>
              <a:cxn ang="0">
                <a:pos x="T4" y="T5"/>
              </a:cxn>
            </a:cxnLst>
            <a:rect l="0" t="0" r="r" b="b"/>
            <a:pathLst>
              <a:path w="512" h="528">
                <a:moveTo>
                  <a:pt x="320" y="528"/>
                </a:moveTo>
                <a:cubicBezTo>
                  <a:pt x="160" y="312"/>
                  <a:pt x="0" y="96"/>
                  <a:pt x="32" y="48"/>
                </a:cubicBezTo>
                <a:cubicBezTo>
                  <a:pt x="64" y="0"/>
                  <a:pt x="288" y="120"/>
                  <a:pt x="512" y="240"/>
                </a:cubicBezTo>
              </a:path>
            </a:pathLst>
          </a:custGeom>
          <a:noFill/>
          <a:ln w="25400" cap="flat" cmpd="sng">
            <a:solidFill>
              <a:srgbClr val="FF0000"/>
            </a:solidFill>
            <a:prstDash val="solid"/>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629" name="Freeform 21"/>
          <p:cNvSpPr>
            <a:spLocks/>
          </p:cNvSpPr>
          <p:nvPr/>
        </p:nvSpPr>
        <p:spPr bwMode="auto">
          <a:xfrm>
            <a:off x="6553200" y="5334000"/>
            <a:ext cx="787400" cy="228600"/>
          </a:xfrm>
          <a:custGeom>
            <a:avLst/>
            <a:gdLst>
              <a:gd name="T0" fmla="*/ 496 w 496"/>
              <a:gd name="T1" fmla="*/ 0 h 144"/>
              <a:gd name="T2" fmla="*/ 16 w 496"/>
              <a:gd name="T3" fmla="*/ 48 h 144"/>
              <a:gd name="T4" fmla="*/ 400 w 496"/>
              <a:gd name="T5" fmla="*/ 144 h 144"/>
            </a:gdLst>
            <a:ahLst/>
            <a:cxnLst>
              <a:cxn ang="0">
                <a:pos x="T0" y="T1"/>
              </a:cxn>
              <a:cxn ang="0">
                <a:pos x="T2" y="T3"/>
              </a:cxn>
              <a:cxn ang="0">
                <a:pos x="T4" y="T5"/>
              </a:cxn>
            </a:cxnLst>
            <a:rect l="0" t="0" r="r" b="b"/>
            <a:pathLst>
              <a:path w="496" h="144">
                <a:moveTo>
                  <a:pt x="496" y="0"/>
                </a:moveTo>
                <a:cubicBezTo>
                  <a:pt x="264" y="12"/>
                  <a:pt x="32" y="24"/>
                  <a:pt x="16" y="48"/>
                </a:cubicBezTo>
                <a:cubicBezTo>
                  <a:pt x="0" y="72"/>
                  <a:pt x="200" y="108"/>
                  <a:pt x="400" y="144"/>
                </a:cubicBezTo>
              </a:path>
            </a:pathLst>
          </a:custGeom>
          <a:noFill/>
          <a:ln w="25400" cap="flat" cmpd="sng">
            <a:solidFill>
              <a:srgbClr val="FF0000"/>
            </a:solidFill>
            <a:prstDash val="solid"/>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630" name="Text Box 22"/>
          <p:cNvSpPr txBox="1">
            <a:spLocks noChangeArrowheads="1"/>
          </p:cNvSpPr>
          <p:nvPr/>
        </p:nvSpPr>
        <p:spPr bwMode="auto">
          <a:xfrm>
            <a:off x="419100" y="3875544"/>
            <a:ext cx="29718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400" dirty="0"/>
              <a:t>Neutral density </a:t>
            </a:r>
            <a:br>
              <a:rPr lang="en-US" sz="2400" dirty="0"/>
            </a:br>
            <a:r>
              <a:rPr lang="en-US" sz="2400" b="0" dirty="0">
                <a:solidFill>
                  <a:srgbClr val="B2B2B2"/>
                </a:solidFill>
              </a:rPr>
              <a:t>absorbs and reflects</a:t>
            </a:r>
            <a:endParaRPr lang="en-US" sz="2400" dirty="0">
              <a:solidFill>
                <a:srgbClr val="B2B2B2"/>
              </a:solidFill>
            </a:endParaRPr>
          </a:p>
          <a:p>
            <a:pPr algn="l"/>
            <a:r>
              <a:rPr lang="en-US" sz="2400" dirty="0" err="1"/>
              <a:t>Bandpass</a:t>
            </a:r>
            <a:r>
              <a:rPr lang="en-US" sz="2400" dirty="0"/>
              <a:t/>
            </a:r>
            <a:br>
              <a:rPr lang="en-US" sz="2400" dirty="0"/>
            </a:br>
            <a:r>
              <a:rPr lang="en-US" sz="2400" b="0" dirty="0">
                <a:solidFill>
                  <a:srgbClr val="B2B2B2"/>
                </a:solidFill>
              </a:rPr>
              <a:t>transmits weaker light</a:t>
            </a:r>
            <a:endParaRPr lang="en-US" sz="2400" dirty="0">
              <a:solidFill>
                <a:srgbClr val="B2B2B2"/>
              </a:solidFill>
            </a:endParaRPr>
          </a:p>
          <a:p>
            <a:pPr algn="l"/>
            <a:r>
              <a:rPr lang="en-US" sz="2400" dirty="0"/>
              <a:t>Cut-off</a:t>
            </a:r>
            <a:br>
              <a:rPr lang="en-US" sz="2400" dirty="0"/>
            </a:br>
            <a:r>
              <a:rPr lang="en-US" sz="2400" b="0" dirty="0">
                <a:solidFill>
                  <a:srgbClr val="B2B2B2"/>
                </a:solidFill>
              </a:rPr>
              <a:t>blocks light at one end</a:t>
            </a:r>
            <a:endParaRPr lang="en-US" sz="2400" dirty="0">
              <a:solidFill>
                <a:srgbClr val="B2B2B2"/>
              </a:solidFill>
            </a:endParaRPr>
          </a:p>
        </p:txBody>
      </p:sp>
      <p:sp>
        <p:nvSpPr>
          <p:cNvPr id="324652"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80680292-5B02-4017-98B6-6235A7D51E6E}" type="slidenum">
              <a:rPr lang="en-US" altLang="en-US" sz="1600" b="0">
                <a:solidFill>
                  <a:srgbClr val="3366FF"/>
                </a:solidFill>
                <a:latin typeface="Cambria" pitchFamily="18" charset="0"/>
              </a:rPr>
              <a:pPr algn="r"/>
              <a:t>60</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descr="Doctor"/>
          <p:cNvPicPr>
            <a:picLocks noChangeAspect="1" noChangeArrowheads="1"/>
          </p:cNvPicPr>
          <p:nvPr>
            <p:custDataLst>
              <p:tags r:id="rId2"/>
            </p:custDataLst>
          </p:nvPr>
        </p:nvPicPr>
        <p:blipFill>
          <a:blip r:embed="rId8" cstate="print">
            <a:lum bright="50000"/>
            <a:extLst>
              <a:ext uri="{28A0092B-C50C-407E-A947-70E740481C1C}">
                <a14:useLocalDpi xmlns:a14="http://schemas.microsoft.com/office/drawing/2010/main" val="0"/>
              </a:ext>
            </a:extLst>
          </a:blip>
          <a:srcRect b="4800"/>
          <a:stretch>
            <a:fillRect/>
          </a:stretch>
        </p:blipFill>
        <p:spPr bwMode="auto">
          <a:xfrm>
            <a:off x="4648200" y="439672"/>
            <a:ext cx="4495800" cy="6418327"/>
          </a:xfrm>
          <a:prstGeom prst="rect">
            <a:avLst/>
          </a:prstGeom>
          <a:noFill/>
          <a:extLst>
            <a:ext uri="{909E8E84-426E-40DD-AFC4-6F175D3DCCD1}">
              <a14:hiddenFill xmlns:a14="http://schemas.microsoft.com/office/drawing/2010/main">
                <a:solidFill>
                  <a:srgbClr val="FFFFFF"/>
                </a:solidFill>
              </a14:hiddenFill>
            </a:ext>
          </a:extLst>
        </p:spPr>
      </p:pic>
      <p:sp>
        <p:nvSpPr>
          <p:cNvPr id="336901" name="Rectangle 8"/>
          <p:cNvSpPr>
            <a:spLocks noChangeArrowheads="1"/>
          </p:cNvSpPr>
          <p:nvPr/>
        </p:nvSpPr>
        <p:spPr bwMode="auto">
          <a:xfrm>
            <a:off x="228600" y="252413"/>
            <a:ext cx="59436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chemeClr val="tx2"/>
              </a:buClr>
              <a:buSzPct val="70000"/>
              <a:buFont typeface="Wingdings" pitchFamily="2" charset="2"/>
              <a:buNone/>
            </a:pPr>
            <a:r>
              <a:rPr lang="en-US" sz="3600" dirty="0"/>
              <a:t>Eye protection</a:t>
            </a:r>
          </a:p>
          <a:p>
            <a:pPr algn="l" eaLnBrk="0" hangingPunct="0">
              <a:spcBef>
                <a:spcPct val="20000"/>
              </a:spcBef>
              <a:buClr>
                <a:schemeClr val="tx2"/>
              </a:buClr>
              <a:buSzPct val="70000"/>
              <a:buFont typeface="Wingdings" pitchFamily="2" charset="2"/>
              <a:buNone/>
            </a:pPr>
            <a:r>
              <a:rPr lang="en-US" sz="3600" b="0" dirty="0">
                <a:solidFill>
                  <a:srgbClr val="0066CC"/>
                </a:solidFill>
              </a:rPr>
              <a:t>Select based on wavelength</a:t>
            </a:r>
          </a:p>
        </p:txBody>
      </p:sp>
      <p:pic>
        <p:nvPicPr>
          <p:cNvPr id="336904" name="Picture 8" descr="sperian-laser-safety-glasses-flex-seal_big"/>
          <p:cNvPicPr preferRelativeResize="0">
            <a:picLocks noChangeAspect="1" noChangeArrowheads="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953000" y="4572000"/>
            <a:ext cx="21336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6953" name="AutoShape 57"/>
          <p:cNvSpPr>
            <a:spLocks noChangeArrowheads="1"/>
          </p:cNvSpPr>
          <p:nvPr/>
        </p:nvSpPr>
        <p:spPr bwMode="auto">
          <a:xfrm>
            <a:off x="228600" y="4419600"/>
            <a:ext cx="4267200" cy="1524000"/>
          </a:xfrm>
          <a:prstGeom prst="wedgeRectCallout">
            <a:avLst>
              <a:gd name="adj1" fmla="val 61569"/>
              <a:gd name="adj2" fmla="val -1352"/>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36952" name="Picture 56"/>
          <p:cNvPicPr>
            <a:picLocks noChangeAspect="1" noChangeArrowheads="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304800" y="4495800"/>
            <a:ext cx="4114800"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6954" name="Group 58"/>
          <p:cNvGrpSpPr>
            <a:grpSpLocks/>
          </p:cNvGrpSpPr>
          <p:nvPr>
            <p:custDataLst>
              <p:tags r:id="rId5"/>
            </p:custDataLst>
          </p:nvPr>
        </p:nvGrpSpPr>
        <p:grpSpPr bwMode="auto">
          <a:xfrm>
            <a:off x="152400" y="2498725"/>
            <a:ext cx="8839200" cy="1555750"/>
            <a:chOff x="96" y="1574"/>
            <a:chExt cx="5568" cy="980"/>
          </a:xfrm>
        </p:grpSpPr>
        <p:sp>
          <p:nvSpPr>
            <p:cNvPr id="336913" name="Rectangle 17"/>
            <p:cNvSpPr>
              <a:spLocks noChangeArrowheads="1"/>
            </p:cNvSpPr>
            <p:nvPr/>
          </p:nvSpPr>
          <p:spPr bwMode="auto">
            <a:xfrm>
              <a:off x="192" y="2266"/>
              <a:ext cx="1056" cy="240"/>
            </a:xfrm>
            <a:prstGeom prst="rect">
              <a:avLst/>
            </a:prstGeom>
            <a:gradFill rotWithShape="1">
              <a:gsLst>
                <a:gs pos="0">
                  <a:srgbClr val="3366CC">
                    <a:alpha val="60001"/>
                  </a:srgb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6924" name="Text Box 28"/>
            <p:cNvSpPr txBox="1">
              <a:spLocks noChangeArrowheads="1"/>
            </p:cNvSpPr>
            <p:nvPr/>
          </p:nvSpPr>
          <p:spPr bwMode="auto">
            <a:xfrm>
              <a:off x="192" y="2266"/>
              <a:ext cx="10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3366CC"/>
                  </a:solidFill>
                </a:rPr>
                <a:t>Ultraviolet</a:t>
              </a:r>
            </a:p>
          </p:txBody>
        </p:sp>
        <p:sp>
          <p:nvSpPr>
            <p:cNvPr id="336925" name="Rectangle 29"/>
            <p:cNvSpPr>
              <a:spLocks noChangeArrowheads="1"/>
            </p:cNvSpPr>
            <p:nvPr/>
          </p:nvSpPr>
          <p:spPr bwMode="auto">
            <a:xfrm>
              <a:off x="1248" y="2266"/>
              <a:ext cx="1344" cy="240"/>
            </a:xfrm>
            <a:prstGeom prst="rect">
              <a:avLst/>
            </a:prstGeom>
            <a:gradFill rotWithShape="1">
              <a:gsLst>
                <a:gs pos="0">
                  <a:srgbClr val="FFCC00">
                    <a:alpha val="60001"/>
                  </a:srgbClr>
                </a:gs>
                <a:gs pos="100000">
                  <a:srgbClr val="475E76">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6926" name="Text Box 30"/>
            <p:cNvSpPr txBox="1">
              <a:spLocks noChangeArrowheads="1"/>
            </p:cNvSpPr>
            <p:nvPr/>
          </p:nvSpPr>
          <p:spPr bwMode="auto">
            <a:xfrm>
              <a:off x="1440" y="2256"/>
              <a:ext cx="10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3366CC"/>
                  </a:solidFill>
                </a:rPr>
                <a:t>Visible</a:t>
              </a:r>
            </a:p>
          </p:txBody>
        </p:sp>
        <p:sp>
          <p:nvSpPr>
            <p:cNvPr id="336927" name="Rectangle 31"/>
            <p:cNvSpPr>
              <a:spLocks noChangeArrowheads="1"/>
            </p:cNvSpPr>
            <p:nvPr/>
          </p:nvSpPr>
          <p:spPr bwMode="auto">
            <a:xfrm>
              <a:off x="2592" y="2266"/>
              <a:ext cx="3072" cy="288"/>
            </a:xfrm>
            <a:prstGeom prst="rect">
              <a:avLst/>
            </a:prstGeom>
            <a:gradFill rotWithShape="1">
              <a:gsLst>
                <a:gs pos="0">
                  <a:srgbClr val="FF99CC">
                    <a:alpha val="60001"/>
                  </a:srgb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6928" name="Text Box 32"/>
            <p:cNvSpPr txBox="1">
              <a:spLocks noChangeArrowheads="1"/>
            </p:cNvSpPr>
            <p:nvPr/>
          </p:nvSpPr>
          <p:spPr bwMode="auto">
            <a:xfrm>
              <a:off x="3792" y="2256"/>
              <a:ext cx="10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3366CC"/>
                  </a:solidFill>
                </a:rPr>
                <a:t>Infrared</a:t>
              </a:r>
            </a:p>
          </p:txBody>
        </p:sp>
        <p:pic>
          <p:nvPicPr>
            <p:cNvPr id="336935" name="Picture 39"/>
            <p:cNvPicPr>
              <a:picLocks noChangeAspect="1" noChangeArrowheads="1"/>
            </p:cNvPicPr>
            <p:nvPr/>
          </p:nvPicPr>
          <p:blipFill>
            <a:blip r:embed="rId11" cstate="print">
              <a:extLst>
                <a:ext uri="{28A0092B-C50C-407E-A947-70E740481C1C}">
                  <a14:useLocalDpi xmlns:a14="http://schemas.microsoft.com/office/drawing/2010/main" val="0"/>
                </a:ext>
              </a:extLst>
            </a:blip>
            <a:srcRect l="328" t="5556" r="328" b="9259"/>
            <a:stretch>
              <a:fillRect/>
            </a:stretch>
          </p:blipFill>
          <p:spPr bwMode="auto">
            <a:xfrm>
              <a:off x="96" y="1574"/>
              <a:ext cx="5568"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6912" name="Picture 1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 y="1910"/>
              <a:ext cx="556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6908" name="Text Box 12"/>
          <p:cNvSpPr txBox="1">
            <a:spLocks noChangeArrowheads="1"/>
          </p:cNvSpPr>
          <p:nvPr/>
        </p:nvSpPr>
        <p:spPr bwMode="auto">
          <a:xfrm>
            <a:off x="990600" y="1766888"/>
            <a:ext cx="1600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Argon</a:t>
            </a:r>
            <a:br>
              <a:rPr lang="en-US" sz="1600"/>
            </a:br>
            <a:r>
              <a:rPr lang="en-US" sz="1200" b="0"/>
              <a:t>(488 nm and 514 nm)</a:t>
            </a:r>
          </a:p>
        </p:txBody>
      </p:sp>
      <p:sp>
        <p:nvSpPr>
          <p:cNvPr id="336936" name="Text Box 40"/>
          <p:cNvSpPr txBox="1">
            <a:spLocks noChangeArrowheads="1"/>
          </p:cNvSpPr>
          <p:nvPr/>
        </p:nvSpPr>
        <p:spPr bwMode="auto">
          <a:xfrm>
            <a:off x="1828800" y="1385888"/>
            <a:ext cx="1600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t>KTP</a:t>
            </a:r>
            <a:br>
              <a:rPr lang="en-US" sz="1600"/>
            </a:br>
            <a:r>
              <a:rPr lang="en-US" sz="1200" b="0"/>
              <a:t>(532 nm)</a:t>
            </a:r>
          </a:p>
        </p:txBody>
      </p:sp>
      <p:sp>
        <p:nvSpPr>
          <p:cNvPr id="336937" name="Line 41"/>
          <p:cNvSpPr>
            <a:spLocks noChangeShapeType="1"/>
          </p:cNvSpPr>
          <p:nvPr/>
        </p:nvSpPr>
        <p:spPr bwMode="auto">
          <a:xfrm>
            <a:off x="2590800" y="1828800"/>
            <a:ext cx="0" cy="76200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36942" name="Text Box 46"/>
          <p:cNvSpPr txBox="1">
            <a:spLocks noChangeArrowheads="1"/>
          </p:cNvSpPr>
          <p:nvPr/>
        </p:nvSpPr>
        <p:spPr bwMode="auto">
          <a:xfrm>
            <a:off x="3200400" y="1600200"/>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t>Ruby</a:t>
            </a:r>
            <a:br>
              <a:rPr lang="en-US" sz="1600"/>
            </a:br>
            <a:r>
              <a:rPr lang="en-US" sz="1200" b="0"/>
              <a:t>(694 nm)</a:t>
            </a:r>
          </a:p>
        </p:txBody>
      </p:sp>
      <p:sp>
        <p:nvSpPr>
          <p:cNvPr id="336943" name="Line 47"/>
          <p:cNvSpPr>
            <a:spLocks noChangeShapeType="1"/>
          </p:cNvSpPr>
          <p:nvPr/>
        </p:nvSpPr>
        <p:spPr bwMode="auto">
          <a:xfrm>
            <a:off x="3962400" y="2057400"/>
            <a:ext cx="0" cy="53340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36944" name="Text Box 48"/>
          <p:cNvSpPr txBox="1">
            <a:spLocks noChangeArrowheads="1"/>
          </p:cNvSpPr>
          <p:nvPr/>
        </p:nvSpPr>
        <p:spPr bwMode="auto">
          <a:xfrm>
            <a:off x="4648200" y="1752600"/>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t>Nd:YAG</a:t>
            </a:r>
            <a:br>
              <a:rPr lang="en-US" sz="1600"/>
            </a:br>
            <a:r>
              <a:rPr lang="en-US" sz="1200" b="0"/>
              <a:t>(1060 nm)</a:t>
            </a:r>
          </a:p>
        </p:txBody>
      </p:sp>
      <p:sp>
        <p:nvSpPr>
          <p:cNvPr id="336918" name="Line 22"/>
          <p:cNvSpPr>
            <a:spLocks noChangeShapeType="1"/>
          </p:cNvSpPr>
          <p:nvPr/>
        </p:nvSpPr>
        <p:spPr bwMode="auto">
          <a:xfrm>
            <a:off x="2438400" y="2209800"/>
            <a:ext cx="0" cy="38100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36945" name="Line 49"/>
          <p:cNvSpPr>
            <a:spLocks noChangeShapeType="1"/>
          </p:cNvSpPr>
          <p:nvPr/>
        </p:nvSpPr>
        <p:spPr bwMode="auto">
          <a:xfrm>
            <a:off x="5410200" y="2133600"/>
            <a:ext cx="0" cy="76200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36967"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B1725027-F457-4F2E-ABFE-400CF6206F1A}" type="slidenum">
              <a:rPr lang="en-US" altLang="en-US" sz="1600" b="0">
                <a:solidFill>
                  <a:srgbClr val="3366FF"/>
                </a:solidFill>
                <a:latin typeface="Cambria" pitchFamily="18" charset="0"/>
              </a:rPr>
              <a:pPr algn="r"/>
              <a:t>61</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2" descr="Doctor"/>
          <p:cNvPicPr>
            <a:picLocks noChangeAspect="1" noChangeArrowheads="1"/>
          </p:cNvPicPr>
          <p:nvPr>
            <p:custDataLst>
              <p:tags r:id="rId2"/>
            </p:custDataLst>
          </p:nvPr>
        </p:nvPicPr>
        <p:blipFill>
          <a:blip r:embed="rId9" cstate="print">
            <a:lum bright="50000"/>
            <a:extLst>
              <a:ext uri="{28A0092B-C50C-407E-A947-70E740481C1C}">
                <a14:useLocalDpi xmlns:a14="http://schemas.microsoft.com/office/drawing/2010/main" val="0"/>
              </a:ext>
            </a:extLst>
          </a:blip>
          <a:srcRect b="4800"/>
          <a:stretch>
            <a:fillRect/>
          </a:stretch>
        </p:blipFill>
        <p:spPr bwMode="auto">
          <a:xfrm>
            <a:off x="4553726" y="304800"/>
            <a:ext cx="4590274" cy="6553200"/>
          </a:xfrm>
          <a:prstGeom prst="rect">
            <a:avLst/>
          </a:prstGeom>
          <a:noFill/>
          <a:extLst>
            <a:ext uri="{909E8E84-426E-40DD-AFC4-6F175D3DCCD1}">
              <a14:hiddenFill xmlns:a14="http://schemas.microsoft.com/office/drawing/2010/main">
                <a:solidFill>
                  <a:srgbClr val="FFFFFF"/>
                </a:solidFill>
              </a14:hiddenFill>
            </a:ext>
          </a:extLst>
        </p:spPr>
      </p:pic>
      <p:sp>
        <p:nvSpPr>
          <p:cNvPr id="340995" name="Rectangle 8"/>
          <p:cNvSpPr>
            <a:spLocks noChangeArrowheads="1"/>
          </p:cNvSpPr>
          <p:nvPr/>
        </p:nvSpPr>
        <p:spPr bwMode="auto">
          <a:xfrm>
            <a:off x="228600" y="100013"/>
            <a:ext cx="63436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chemeClr val="tx2"/>
              </a:buClr>
              <a:buSzPct val="70000"/>
              <a:buFont typeface="Wingdings" pitchFamily="2" charset="2"/>
              <a:buNone/>
            </a:pPr>
            <a:r>
              <a:rPr lang="en-US" sz="3000" dirty="0"/>
              <a:t>What do you think?</a:t>
            </a:r>
          </a:p>
          <a:p>
            <a:pPr algn="l" eaLnBrk="0" hangingPunct="0">
              <a:spcBef>
                <a:spcPct val="20000"/>
              </a:spcBef>
              <a:buClr>
                <a:schemeClr val="tx2"/>
              </a:buClr>
              <a:buSzPct val="70000"/>
              <a:buFont typeface="Wingdings" pitchFamily="2" charset="2"/>
              <a:buNone/>
            </a:pPr>
            <a:r>
              <a:rPr lang="en-US" sz="3000" b="0" dirty="0">
                <a:solidFill>
                  <a:srgbClr val="0066CC"/>
                </a:solidFill>
              </a:rPr>
              <a:t>Which will provide </a:t>
            </a:r>
            <a:r>
              <a:rPr lang="en-US" sz="3000" dirty="0"/>
              <a:t>minimum</a:t>
            </a:r>
            <a:r>
              <a:rPr lang="en-US" sz="3000" b="0" dirty="0">
                <a:solidFill>
                  <a:srgbClr val="0066CC"/>
                </a:solidFill>
              </a:rPr>
              <a:t> protection during use of a solid state</a:t>
            </a:r>
            <a:br>
              <a:rPr lang="en-US" sz="3000" b="0" dirty="0">
                <a:solidFill>
                  <a:srgbClr val="0066CC"/>
                </a:solidFill>
              </a:rPr>
            </a:br>
            <a:r>
              <a:rPr lang="en-US" sz="3000" b="0" dirty="0">
                <a:solidFill>
                  <a:srgbClr val="0066CC"/>
                </a:solidFill>
              </a:rPr>
              <a:t>Ruby laser (694 nm)?</a:t>
            </a:r>
          </a:p>
        </p:txBody>
      </p:sp>
      <p:pic>
        <p:nvPicPr>
          <p:cNvPr id="340996" name="Picture 4" descr="sperian-laser-safety-glasses-flex-seal_big">
            <a:hlinkClick r:id="" action="ppaction://noaction"/>
          </p:cNvPr>
          <p:cNvPicPr preferRelativeResize="0">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4953000" y="4572000"/>
            <a:ext cx="21336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1000" name="Text Box 8"/>
          <p:cNvSpPr txBox="1">
            <a:spLocks noChangeArrowheads="1"/>
          </p:cNvSpPr>
          <p:nvPr/>
        </p:nvSpPr>
        <p:spPr bwMode="auto">
          <a:xfrm>
            <a:off x="3200400" y="1600200"/>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t>Ruby</a:t>
            </a:r>
            <a:br>
              <a:rPr lang="en-US" sz="1600"/>
            </a:br>
            <a:r>
              <a:rPr lang="en-US" sz="1200" b="0"/>
              <a:t>(694 nm)</a:t>
            </a:r>
          </a:p>
        </p:txBody>
      </p:sp>
      <p:sp>
        <p:nvSpPr>
          <p:cNvPr id="341001" name="Line 9"/>
          <p:cNvSpPr>
            <a:spLocks noChangeShapeType="1"/>
          </p:cNvSpPr>
          <p:nvPr/>
        </p:nvSpPr>
        <p:spPr bwMode="auto">
          <a:xfrm>
            <a:off x="3962400" y="2057400"/>
            <a:ext cx="0" cy="53340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341007" name="Group 15"/>
          <p:cNvGrpSpPr>
            <a:grpSpLocks/>
          </p:cNvGrpSpPr>
          <p:nvPr>
            <p:custDataLst>
              <p:tags r:id="rId4"/>
            </p:custDataLst>
          </p:nvPr>
        </p:nvGrpSpPr>
        <p:grpSpPr bwMode="auto">
          <a:xfrm>
            <a:off x="152400" y="2498725"/>
            <a:ext cx="8839200" cy="1555750"/>
            <a:chOff x="96" y="1574"/>
            <a:chExt cx="5568" cy="980"/>
          </a:xfrm>
        </p:grpSpPr>
        <p:sp>
          <p:nvSpPr>
            <p:cNvPr id="341008" name="Rectangle 16"/>
            <p:cNvSpPr>
              <a:spLocks noChangeArrowheads="1"/>
            </p:cNvSpPr>
            <p:nvPr/>
          </p:nvSpPr>
          <p:spPr bwMode="auto">
            <a:xfrm>
              <a:off x="192" y="2266"/>
              <a:ext cx="1056" cy="240"/>
            </a:xfrm>
            <a:prstGeom prst="rect">
              <a:avLst/>
            </a:prstGeom>
            <a:gradFill rotWithShape="1">
              <a:gsLst>
                <a:gs pos="0">
                  <a:srgbClr val="3366CC">
                    <a:alpha val="60001"/>
                  </a:srgb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009" name="Text Box 17"/>
            <p:cNvSpPr txBox="1">
              <a:spLocks noChangeArrowheads="1"/>
            </p:cNvSpPr>
            <p:nvPr/>
          </p:nvSpPr>
          <p:spPr bwMode="auto">
            <a:xfrm>
              <a:off x="192" y="2266"/>
              <a:ext cx="10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3366CC"/>
                  </a:solidFill>
                </a:rPr>
                <a:t>Ultraviolet</a:t>
              </a:r>
            </a:p>
          </p:txBody>
        </p:sp>
        <p:sp>
          <p:nvSpPr>
            <p:cNvPr id="341010" name="Rectangle 18"/>
            <p:cNvSpPr>
              <a:spLocks noChangeArrowheads="1"/>
            </p:cNvSpPr>
            <p:nvPr/>
          </p:nvSpPr>
          <p:spPr bwMode="auto">
            <a:xfrm>
              <a:off x="1248" y="2266"/>
              <a:ext cx="1344" cy="240"/>
            </a:xfrm>
            <a:prstGeom prst="rect">
              <a:avLst/>
            </a:prstGeom>
            <a:gradFill rotWithShape="1">
              <a:gsLst>
                <a:gs pos="0">
                  <a:srgbClr val="FFCC00">
                    <a:alpha val="60001"/>
                  </a:srgbClr>
                </a:gs>
                <a:gs pos="100000">
                  <a:srgbClr val="475E76">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011" name="Text Box 19"/>
            <p:cNvSpPr txBox="1">
              <a:spLocks noChangeArrowheads="1"/>
            </p:cNvSpPr>
            <p:nvPr/>
          </p:nvSpPr>
          <p:spPr bwMode="auto">
            <a:xfrm>
              <a:off x="1440" y="2256"/>
              <a:ext cx="10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3366CC"/>
                  </a:solidFill>
                </a:rPr>
                <a:t>Visible</a:t>
              </a:r>
            </a:p>
          </p:txBody>
        </p:sp>
        <p:sp>
          <p:nvSpPr>
            <p:cNvPr id="341012" name="Rectangle 20"/>
            <p:cNvSpPr>
              <a:spLocks noChangeArrowheads="1"/>
            </p:cNvSpPr>
            <p:nvPr/>
          </p:nvSpPr>
          <p:spPr bwMode="auto">
            <a:xfrm>
              <a:off x="2592" y="2266"/>
              <a:ext cx="3072" cy="288"/>
            </a:xfrm>
            <a:prstGeom prst="rect">
              <a:avLst/>
            </a:prstGeom>
            <a:gradFill rotWithShape="1">
              <a:gsLst>
                <a:gs pos="0">
                  <a:srgbClr val="FF99CC">
                    <a:alpha val="60001"/>
                  </a:srgb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013" name="Text Box 21"/>
            <p:cNvSpPr txBox="1">
              <a:spLocks noChangeArrowheads="1"/>
            </p:cNvSpPr>
            <p:nvPr/>
          </p:nvSpPr>
          <p:spPr bwMode="auto">
            <a:xfrm>
              <a:off x="3792" y="2256"/>
              <a:ext cx="10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3366CC"/>
                  </a:solidFill>
                </a:rPr>
                <a:t>Infrared</a:t>
              </a:r>
            </a:p>
          </p:txBody>
        </p:sp>
        <p:pic>
          <p:nvPicPr>
            <p:cNvPr id="341014" name="Picture 22"/>
            <p:cNvPicPr>
              <a:picLocks noChangeAspect="1" noChangeArrowheads="1"/>
            </p:cNvPicPr>
            <p:nvPr/>
          </p:nvPicPr>
          <p:blipFill>
            <a:blip r:embed="rId11" cstate="print">
              <a:extLst>
                <a:ext uri="{28A0092B-C50C-407E-A947-70E740481C1C}">
                  <a14:useLocalDpi xmlns:a14="http://schemas.microsoft.com/office/drawing/2010/main" val="0"/>
                </a:ext>
              </a:extLst>
            </a:blip>
            <a:srcRect l="328" t="5556" r="328" b="9259"/>
            <a:stretch>
              <a:fillRect/>
            </a:stretch>
          </p:blipFill>
          <p:spPr bwMode="auto">
            <a:xfrm>
              <a:off x="96" y="1574"/>
              <a:ext cx="5568"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1015" name="Picture 2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 y="1910"/>
              <a:ext cx="556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41016" name="Picture 24" descr="Sperian-Polymer-Laser-Eyewear-LSS-_i_3WLF7_A01">
            <a:hlinkClick r:id="rId13" action="ppaction://hlinksldjump"/>
          </p:cNvPr>
          <p:cNvPicPr>
            <a:picLocks noChangeAspect="1" noChangeArrowheads="1"/>
          </p:cNvPicPr>
          <p:nvPr>
            <p:custDataLst>
              <p:tags r:id="rId5"/>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228600" y="3962400"/>
            <a:ext cx="2057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41017" name="Picture 25" descr="go">
            <a:hlinkClick r:id="" action="ppaction://noaction"/>
          </p:cNvPr>
          <p:cNvPicPr>
            <a:picLocks noChangeAspect="1" noChangeArrowheads="1"/>
          </p:cNvPicPr>
          <p:nvPr>
            <p:custDataLst>
              <p:tags r:id="rId6"/>
            </p:custDataLst>
          </p:nvPr>
        </p:nvPicPr>
        <p:blipFill>
          <a:blip r:embed="rId15" cstate="print">
            <a:lum bright="4000"/>
            <a:extLst>
              <a:ext uri="{28A0092B-C50C-407E-A947-70E740481C1C}">
                <a14:useLocalDpi xmlns:a14="http://schemas.microsoft.com/office/drawing/2010/main" val="0"/>
              </a:ext>
            </a:extLst>
          </a:blip>
          <a:srcRect l="13187" r="13187"/>
          <a:stretch>
            <a:fillRect/>
          </a:stretch>
        </p:blipFill>
        <p:spPr bwMode="auto">
          <a:xfrm>
            <a:off x="2438400" y="4343400"/>
            <a:ext cx="2284413"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1019" name="Text Box 27"/>
          <p:cNvSpPr txBox="1">
            <a:spLocks noChangeArrowheads="1"/>
          </p:cNvSpPr>
          <p:nvPr/>
        </p:nvSpPr>
        <p:spPr bwMode="auto">
          <a:xfrm>
            <a:off x="76200" y="5759450"/>
            <a:ext cx="220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t>689 nm – 782 nm</a:t>
            </a:r>
          </a:p>
        </p:txBody>
      </p:sp>
      <p:sp>
        <p:nvSpPr>
          <p:cNvPr id="341020" name="Text Box 28"/>
          <p:cNvSpPr txBox="1">
            <a:spLocks noChangeArrowheads="1"/>
          </p:cNvSpPr>
          <p:nvPr/>
        </p:nvSpPr>
        <p:spPr bwMode="auto">
          <a:xfrm>
            <a:off x="2438400" y="5791200"/>
            <a:ext cx="220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t> 190 nm – 532 nm</a:t>
            </a:r>
          </a:p>
        </p:txBody>
      </p:sp>
      <p:sp>
        <p:nvSpPr>
          <p:cNvPr id="341021" name="Text Box 29"/>
          <p:cNvSpPr txBox="1">
            <a:spLocks noChangeArrowheads="1"/>
          </p:cNvSpPr>
          <p:nvPr/>
        </p:nvSpPr>
        <p:spPr bwMode="auto">
          <a:xfrm>
            <a:off x="4953000" y="5759450"/>
            <a:ext cx="220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t> 5,000 nm – 11,000 nm</a:t>
            </a:r>
          </a:p>
        </p:txBody>
      </p:sp>
      <p:sp>
        <p:nvSpPr>
          <p:cNvPr id="341036"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67028FE4-ABA5-40DA-B458-0976621A6B56}" type="slidenum">
              <a:rPr lang="en-US" altLang="en-US" sz="1600" b="0">
                <a:solidFill>
                  <a:srgbClr val="3366FF"/>
                </a:solidFill>
                <a:latin typeface="Cambria" pitchFamily="18" charset="0"/>
              </a:rPr>
              <a:pPr algn="r"/>
              <a:t>62</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descr="Doctor"/>
          <p:cNvPicPr>
            <a:picLocks noChangeAspect="1" noChangeArrowheads="1"/>
          </p:cNvPicPr>
          <p:nvPr>
            <p:custDataLst>
              <p:tags r:id="rId2"/>
            </p:custDataLst>
          </p:nvPr>
        </p:nvPicPr>
        <p:blipFill>
          <a:blip r:embed="rId7" cstate="print">
            <a:lum bright="50000"/>
            <a:extLst>
              <a:ext uri="{28A0092B-C50C-407E-A947-70E740481C1C}">
                <a14:useLocalDpi xmlns:a14="http://schemas.microsoft.com/office/drawing/2010/main" val="0"/>
              </a:ext>
            </a:extLst>
          </a:blip>
          <a:srcRect b="4800"/>
          <a:stretch>
            <a:fillRect/>
          </a:stretch>
        </p:blipFill>
        <p:spPr bwMode="auto">
          <a:xfrm>
            <a:off x="4676044" y="479424"/>
            <a:ext cx="4467955" cy="6378575"/>
          </a:xfrm>
          <a:prstGeom prst="rect">
            <a:avLst/>
          </a:prstGeom>
          <a:noFill/>
          <a:extLst>
            <a:ext uri="{909E8E84-426E-40DD-AFC4-6F175D3DCCD1}">
              <a14:hiddenFill xmlns:a14="http://schemas.microsoft.com/office/drawing/2010/main">
                <a:solidFill>
                  <a:srgbClr val="FFFFFF"/>
                </a:solidFill>
              </a14:hiddenFill>
            </a:ext>
          </a:extLst>
        </p:spPr>
      </p:pic>
      <p:sp>
        <p:nvSpPr>
          <p:cNvPr id="345091" name="Rectangle 8"/>
          <p:cNvSpPr>
            <a:spLocks noChangeArrowheads="1"/>
          </p:cNvSpPr>
          <p:nvPr/>
        </p:nvSpPr>
        <p:spPr bwMode="auto">
          <a:xfrm>
            <a:off x="228600" y="304800"/>
            <a:ext cx="5943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chemeClr val="tx2"/>
              </a:buClr>
              <a:buSzPct val="70000"/>
              <a:buFont typeface="Wingdings" pitchFamily="2" charset="2"/>
              <a:buNone/>
            </a:pPr>
            <a:r>
              <a:rPr lang="en-US" sz="3200" b="0" dirty="0" smtClean="0">
                <a:solidFill>
                  <a:srgbClr val="0066CC"/>
                </a:solidFill>
              </a:rPr>
              <a:t>Use </a:t>
            </a:r>
            <a:r>
              <a:rPr lang="en-US" sz="3200" b="0" dirty="0">
                <a:solidFill>
                  <a:srgbClr val="0066CC"/>
                </a:solidFill>
              </a:rPr>
              <a:t>eye protection that is </a:t>
            </a:r>
            <a:r>
              <a:rPr lang="en-US" sz="3200" b="0" dirty="0" smtClean="0">
                <a:solidFill>
                  <a:srgbClr val="0066CC"/>
                </a:solidFill>
              </a:rPr>
              <a:t>adequate for </a:t>
            </a:r>
            <a:r>
              <a:rPr lang="en-US" sz="3200" b="0" dirty="0">
                <a:solidFill>
                  <a:srgbClr val="0066CC"/>
                </a:solidFill>
              </a:rPr>
              <a:t>the wavelength you</a:t>
            </a:r>
            <a:br>
              <a:rPr lang="en-US" sz="3200" b="0" dirty="0">
                <a:solidFill>
                  <a:srgbClr val="0066CC"/>
                </a:solidFill>
              </a:rPr>
            </a:br>
            <a:r>
              <a:rPr lang="en-US" sz="3200" b="0" dirty="0">
                <a:solidFill>
                  <a:srgbClr val="0066CC"/>
                </a:solidFill>
              </a:rPr>
              <a:t>are working with.</a:t>
            </a:r>
          </a:p>
        </p:txBody>
      </p:sp>
      <p:sp>
        <p:nvSpPr>
          <p:cNvPr id="345093" name="Text Box 5"/>
          <p:cNvSpPr txBox="1">
            <a:spLocks noChangeArrowheads="1"/>
          </p:cNvSpPr>
          <p:nvPr/>
        </p:nvSpPr>
        <p:spPr bwMode="auto">
          <a:xfrm>
            <a:off x="3200400" y="1600200"/>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t>Ruby</a:t>
            </a:r>
            <a:br>
              <a:rPr lang="en-US" sz="1600"/>
            </a:br>
            <a:r>
              <a:rPr lang="en-US" sz="1200" b="0"/>
              <a:t>(694 nm)</a:t>
            </a:r>
          </a:p>
        </p:txBody>
      </p:sp>
      <p:sp>
        <p:nvSpPr>
          <p:cNvPr id="345094" name="Line 6"/>
          <p:cNvSpPr>
            <a:spLocks noChangeShapeType="1"/>
          </p:cNvSpPr>
          <p:nvPr/>
        </p:nvSpPr>
        <p:spPr bwMode="auto">
          <a:xfrm>
            <a:off x="3962400" y="2057400"/>
            <a:ext cx="0" cy="53340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345095" name="Group 7"/>
          <p:cNvGrpSpPr>
            <a:grpSpLocks/>
          </p:cNvGrpSpPr>
          <p:nvPr>
            <p:custDataLst>
              <p:tags r:id="rId3"/>
            </p:custDataLst>
          </p:nvPr>
        </p:nvGrpSpPr>
        <p:grpSpPr bwMode="auto">
          <a:xfrm>
            <a:off x="152400" y="2498725"/>
            <a:ext cx="8839200" cy="1555750"/>
            <a:chOff x="96" y="1574"/>
            <a:chExt cx="5568" cy="980"/>
          </a:xfrm>
        </p:grpSpPr>
        <p:sp>
          <p:nvSpPr>
            <p:cNvPr id="345096" name="Rectangle 8"/>
            <p:cNvSpPr>
              <a:spLocks noChangeArrowheads="1"/>
            </p:cNvSpPr>
            <p:nvPr/>
          </p:nvSpPr>
          <p:spPr bwMode="auto">
            <a:xfrm>
              <a:off x="192" y="2266"/>
              <a:ext cx="1056" cy="240"/>
            </a:xfrm>
            <a:prstGeom prst="rect">
              <a:avLst/>
            </a:prstGeom>
            <a:gradFill rotWithShape="1">
              <a:gsLst>
                <a:gs pos="0">
                  <a:srgbClr val="3366CC">
                    <a:alpha val="60001"/>
                  </a:srgb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097" name="Text Box 9"/>
            <p:cNvSpPr txBox="1">
              <a:spLocks noChangeArrowheads="1"/>
            </p:cNvSpPr>
            <p:nvPr/>
          </p:nvSpPr>
          <p:spPr bwMode="auto">
            <a:xfrm>
              <a:off x="192" y="2266"/>
              <a:ext cx="10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3366CC"/>
                  </a:solidFill>
                </a:rPr>
                <a:t>Ultraviolet</a:t>
              </a:r>
            </a:p>
          </p:txBody>
        </p:sp>
        <p:sp>
          <p:nvSpPr>
            <p:cNvPr id="345098" name="Rectangle 10"/>
            <p:cNvSpPr>
              <a:spLocks noChangeArrowheads="1"/>
            </p:cNvSpPr>
            <p:nvPr/>
          </p:nvSpPr>
          <p:spPr bwMode="auto">
            <a:xfrm>
              <a:off x="1248" y="2266"/>
              <a:ext cx="1344" cy="240"/>
            </a:xfrm>
            <a:prstGeom prst="rect">
              <a:avLst/>
            </a:prstGeom>
            <a:gradFill rotWithShape="1">
              <a:gsLst>
                <a:gs pos="0">
                  <a:srgbClr val="FFCC00">
                    <a:alpha val="60001"/>
                  </a:srgbClr>
                </a:gs>
                <a:gs pos="100000">
                  <a:srgbClr val="475E76">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099" name="Text Box 11"/>
            <p:cNvSpPr txBox="1">
              <a:spLocks noChangeArrowheads="1"/>
            </p:cNvSpPr>
            <p:nvPr/>
          </p:nvSpPr>
          <p:spPr bwMode="auto">
            <a:xfrm>
              <a:off x="1440" y="2256"/>
              <a:ext cx="10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3366CC"/>
                  </a:solidFill>
                </a:rPr>
                <a:t>Visible</a:t>
              </a:r>
            </a:p>
          </p:txBody>
        </p:sp>
        <p:sp>
          <p:nvSpPr>
            <p:cNvPr id="345100" name="Rectangle 12"/>
            <p:cNvSpPr>
              <a:spLocks noChangeArrowheads="1"/>
            </p:cNvSpPr>
            <p:nvPr/>
          </p:nvSpPr>
          <p:spPr bwMode="auto">
            <a:xfrm>
              <a:off x="2592" y="2266"/>
              <a:ext cx="3072" cy="288"/>
            </a:xfrm>
            <a:prstGeom prst="rect">
              <a:avLst/>
            </a:prstGeom>
            <a:gradFill rotWithShape="1">
              <a:gsLst>
                <a:gs pos="0">
                  <a:srgbClr val="FF99CC">
                    <a:alpha val="60001"/>
                  </a:srgb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101" name="Text Box 13"/>
            <p:cNvSpPr txBox="1">
              <a:spLocks noChangeArrowheads="1"/>
            </p:cNvSpPr>
            <p:nvPr/>
          </p:nvSpPr>
          <p:spPr bwMode="auto">
            <a:xfrm>
              <a:off x="3792" y="2256"/>
              <a:ext cx="10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3366CC"/>
                  </a:solidFill>
                </a:rPr>
                <a:t>Infrared</a:t>
              </a:r>
            </a:p>
          </p:txBody>
        </p:sp>
        <p:pic>
          <p:nvPicPr>
            <p:cNvPr id="345102"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l="328" t="5556" r="328" b="9259"/>
            <a:stretch>
              <a:fillRect/>
            </a:stretch>
          </p:blipFill>
          <p:spPr bwMode="auto">
            <a:xfrm>
              <a:off x="96" y="1574"/>
              <a:ext cx="5568"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5103"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 y="1910"/>
              <a:ext cx="556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45104" name="Picture 16" descr="Sperian-Polymer-Laser-Eyewear-LSS-_i_3WLF7_A01"/>
          <p:cNvPicPr>
            <a:picLocks noChangeAspect="1" noChangeArrowheads="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228600" y="3962400"/>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345106" name="Text Box 18"/>
          <p:cNvSpPr txBox="1">
            <a:spLocks noChangeArrowheads="1"/>
          </p:cNvSpPr>
          <p:nvPr/>
        </p:nvSpPr>
        <p:spPr bwMode="auto">
          <a:xfrm>
            <a:off x="76200" y="5759450"/>
            <a:ext cx="220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t>689 nm – 782 nm</a:t>
            </a:r>
          </a:p>
        </p:txBody>
      </p:sp>
      <p:sp>
        <p:nvSpPr>
          <p:cNvPr id="345120"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D6DB6F5C-2BD1-4423-A32C-5AF580C2B13B}" type="slidenum">
              <a:rPr lang="en-US" altLang="en-US" sz="1600" b="0">
                <a:solidFill>
                  <a:srgbClr val="3366FF"/>
                </a:solidFill>
                <a:latin typeface="Cambria" pitchFamily="18" charset="0"/>
              </a:rPr>
              <a:pPr algn="r"/>
              <a:t>63</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4" name="Picture 6"/>
          <p:cNvPicPr>
            <a:picLocks noChangeAspect="1" noChangeArrowheads="1"/>
          </p:cNvPicPr>
          <p:nvPr>
            <p:custDataLst>
              <p:tags r:id="rId2"/>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3733800" y="609600"/>
            <a:ext cx="1905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9282" name="Rectangle 34"/>
          <p:cNvSpPr>
            <a:spLocks noChangeArrowheads="1"/>
          </p:cNvSpPr>
          <p:nvPr/>
        </p:nvSpPr>
        <p:spPr bwMode="auto">
          <a:xfrm>
            <a:off x="3124200" y="1524000"/>
            <a:ext cx="1828800" cy="304800"/>
          </a:xfrm>
          <a:prstGeom prst="rect">
            <a:avLst/>
          </a:prstGeom>
          <a:gradFill rotWithShape="1">
            <a:gsLst>
              <a:gs pos="0">
                <a:srgbClr val="FF3300"/>
              </a:gs>
              <a:gs pos="100000">
                <a:srgbClr val="FF3300">
                  <a:alpha val="0"/>
                </a:srgb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09264" name="Picture 16"/>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3733800" y="2743200"/>
            <a:ext cx="1905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9281" name="Rectangle 33"/>
          <p:cNvSpPr>
            <a:spLocks noChangeArrowheads="1"/>
          </p:cNvSpPr>
          <p:nvPr/>
        </p:nvSpPr>
        <p:spPr bwMode="auto">
          <a:xfrm>
            <a:off x="3124200" y="3657600"/>
            <a:ext cx="762000" cy="304800"/>
          </a:xfrm>
          <a:prstGeom prst="rect">
            <a:avLst/>
          </a:prstGeom>
          <a:gradFill rotWithShape="1">
            <a:gsLst>
              <a:gs pos="0">
                <a:srgbClr val="FF3300"/>
              </a:gs>
              <a:gs pos="100000">
                <a:schemeClr val="bg1">
                  <a:alpha val="0"/>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251" name="Rectangle 3"/>
          <p:cNvSpPr>
            <a:spLocks noGrp="1" noChangeArrowheads="1"/>
          </p:cNvSpPr>
          <p:nvPr>
            <p:ph type="body" idx="1"/>
          </p:nvPr>
        </p:nvSpPr>
        <p:spPr>
          <a:xfrm>
            <a:off x="6019800" y="1905000"/>
            <a:ext cx="838200" cy="3352800"/>
          </a:xfrm>
        </p:spPr>
        <p:txBody>
          <a:bodyPr/>
          <a:lstStyle/>
          <a:p>
            <a:pPr algn="ctr">
              <a:lnSpc>
                <a:spcPct val="90000"/>
              </a:lnSpc>
              <a:buFont typeface="Wingdings" pitchFamily="2" charset="2"/>
              <a:buNone/>
            </a:pPr>
            <a:r>
              <a:rPr lang="en-US" sz="2000"/>
              <a:t>0</a:t>
            </a:r>
          </a:p>
          <a:p>
            <a:pPr algn="ctr">
              <a:lnSpc>
                <a:spcPct val="90000"/>
              </a:lnSpc>
              <a:buFont typeface="Wingdings" pitchFamily="2" charset="2"/>
              <a:buNone/>
            </a:pPr>
            <a:r>
              <a:rPr lang="en-US" sz="2000"/>
              <a:t>1</a:t>
            </a:r>
          </a:p>
          <a:p>
            <a:pPr algn="ctr">
              <a:lnSpc>
                <a:spcPct val="90000"/>
              </a:lnSpc>
              <a:buFont typeface="Wingdings" pitchFamily="2" charset="2"/>
              <a:buNone/>
            </a:pPr>
            <a:r>
              <a:rPr lang="en-US" sz="2000"/>
              <a:t>2</a:t>
            </a:r>
          </a:p>
          <a:p>
            <a:pPr algn="ctr">
              <a:lnSpc>
                <a:spcPct val="90000"/>
              </a:lnSpc>
              <a:buFont typeface="Wingdings" pitchFamily="2" charset="2"/>
              <a:buNone/>
            </a:pPr>
            <a:r>
              <a:rPr lang="en-US" sz="2000"/>
              <a:t>3</a:t>
            </a:r>
          </a:p>
          <a:p>
            <a:pPr algn="ctr">
              <a:lnSpc>
                <a:spcPct val="90000"/>
              </a:lnSpc>
              <a:buFont typeface="Wingdings" pitchFamily="2" charset="2"/>
              <a:buNone/>
            </a:pPr>
            <a:r>
              <a:rPr lang="en-US" sz="2000"/>
              <a:t>4</a:t>
            </a:r>
          </a:p>
          <a:p>
            <a:pPr algn="ctr">
              <a:lnSpc>
                <a:spcPct val="90000"/>
              </a:lnSpc>
              <a:buFont typeface="Wingdings" pitchFamily="2" charset="2"/>
              <a:buNone/>
            </a:pPr>
            <a:r>
              <a:rPr lang="en-US" sz="2000"/>
              <a:t>5</a:t>
            </a:r>
          </a:p>
          <a:p>
            <a:pPr algn="ctr">
              <a:lnSpc>
                <a:spcPct val="90000"/>
              </a:lnSpc>
              <a:buFont typeface="Wingdings" pitchFamily="2" charset="2"/>
              <a:buNone/>
            </a:pPr>
            <a:r>
              <a:rPr lang="en-US" sz="2000"/>
              <a:t>6</a:t>
            </a:r>
          </a:p>
          <a:p>
            <a:pPr algn="ctr">
              <a:lnSpc>
                <a:spcPct val="90000"/>
              </a:lnSpc>
              <a:buFont typeface="Wingdings" pitchFamily="2" charset="2"/>
              <a:buNone/>
            </a:pPr>
            <a:r>
              <a:rPr lang="en-US" sz="2000"/>
              <a:t>7</a:t>
            </a:r>
          </a:p>
          <a:p>
            <a:pPr algn="ctr">
              <a:lnSpc>
                <a:spcPct val="90000"/>
              </a:lnSpc>
              <a:buFont typeface="Wingdings" pitchFamily="2" charset="2"/>
              <a:buNone/>
            </a:pPr>
            <a:r>
              <a:rPr lang="en-US" sz="2000"/>
              <a:t>8</a:t>
            </a:r>
          </a:p>
        </p:txBody>
      </p:sp>
      <p:sp>
        <p:nvSpPr>
          <p:cNvPr id="309252" name="Rectangle 4"/>
          <p:cNvSpPr>
            <a:spLocks noChangeArrowheads="1"/>
          </p:cNvSpPr>
          <p:nvPr/>
        </p:nvSpPr>
        <p:spPr bwMode="auto">
          <a:xfrm>
            <a:off x="6858000" y="1905000"/>
            <a:ext cx="2057400" cy="3048000"/>
          </a:xfrm>
          <a:prstGeom prst="rect">
            <a:avLst/>
          </a:prstGeom>
          <a:gradFill rotWithShape="1">
            <a:gsLst>
              <a:gs pos="0">
                <a:srgbClr val="FFFF00">
                  <a:alpha val="70000"/>
                </a:srgbClr>
              </a:gs>
              <a:gs pos="100000">
                <a:srgbClr val="FFFFFF">
                  <a:alpha val="0"/>
                </a:srgbClr>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100 %</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10</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1</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0.10</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0.01</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0.001</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0.0001</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0.00001</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0.000001</a:t>
            </a:r>
          </a:p>
        </p:txBody>
      </p:sp>
      <p:sp>
        <p:nvSpPr>
          <p:cNvPr id="309261" name="Text Box 13"/>
          <p:cNvSpPr txBox="1">
            <a:spLocks noChangeArrowheads="1"/>
          </p:cNvSpPr>
          <p:nvPr/>
        </p:nvSpPr>
        <p:spPr bwMode="auto">
          <a:xfrm>
            <a:off x="5638800" y="1263650"/>
            <a:ext cx="1524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660066"/>
                </a:solidFill>
                <a:latin typeface="Cambria" pitchFamily="18" charset="0"/>
              </a:rPr>
              <a:t>Optical Density (OD)</a:t>
            </a:r>
          </a:p>
        </p:txBody>
      </p:sp>
      <p:sp>
        <p:nvSpPr>
          <p:cNvPr id="309262" name="Text Box 14"/>
          <p:cNvSpPr txBox="1">
            <a:spLocks noChangeArrowheads="1"/>
          </p:cNvSpPr>
          <p:nvPr/>
        </p:nvSpPr>
        <p:spPr bwMode="auto">
          <a:xfrm>
            <a:off x="7010400" y="1247775"/>
            <a:ext cx="1524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660066"/>
                </a:solidFill>
                <a:latin typeface="Cambria" pitchFamily="18" charset="0"/>
              </a:rPr>
              <a:t>Light transmission</a:t>
            </a:r>
          </a:p>
        </p:txBody>
      </p:sp>
      <p:sp>
        <p:nvSpPr>
          <p:cNvPr id="309267" name="Oval 19"/>
          <p:cNvSpPr>
            <a:spLocks noChangeArrowheads="1"/>
          </p:cNvSpPr>
          <p:nvPr/>
        </p:nvSpPr>
        <p:spPr bwMode="auto">
          <a:xfrm>
            <a:off x="2286000" y="3124200"/>
            <a:ext cx="990600" cy="1447800"/>
          </a:xfrm>
          <a:prstGeom prst="ellipse">
            <a:avLst/>
          </a:prstGeom>
          <a:gradFill rotWithShape="1">
            <a:gsLst>
              <a:gs pos="0">
                <a:schemeClr val="bg1">
                  <a:alpha val="20000"/>
                </a:schemeClr>
              </a:gs>
              <a:gs pos="50000">
                <a:srgbClr val="FFCC99"/>
              </a:gs>
              <a:gs pos="100000">
                <a:schemeClr val="bg1">
                  <a:alpha val="20000"/>
                </a:schemeClr>
              </a:gs>
            </a:gsLst>
            <a:lin ang="2700000" scaled="1"/>
          </a:gradFill>
          <a:ln w="9525">
            <a:solidFill>
              <a:srgbClr val="D3D3D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09269" name="Picture 21"/>
          <p:cNvPicPr>
            <a:picLocks noChangeAspect="1" noChangeArrowheads="1"/>
          </p:cNvPicPr>
          <p:nvPr>
            <p:custDataLst>
              <p:tags r:id="rId4"/>
            </p:custDataLst>
          </p:nvPr>
        </p:nvPicPr>
        <p:blipFill>
          <a:blip r:embed="rId11" cstate="print">
            <a:extLst>
              <a:ext uri="{28A0092B-C50C-407E-A947-70E740481C1C}">
                <a14:useLocalDpi xmlns:a14="http://schemas.microsoft.com/office/drawing/2010/main" val="0"/>
              </a:ext>
            </a:extLst>
          </a:blip>
          <a:srcRect l="75847" t="39838" b="43820"/>
          <a:stretch>
            <a:fillRect/>
          </a:stretch>
        </p:blipFill>
        <p:spPr bwMode="auto">
          <a:xfrm>
            <a:off x="0" y="3276600"/>
            <a:ext cx="11668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270" name="Picture 22"/>
          <p:cNvPicPr>
            <a:picLocks noChangeAspect="1" noChangeArrowheads="1"/>
          </p:cNvPicPr>
          <p:nvPr>
            <p:custDataLst>
              <p:tags r:id="rId5"/>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3733800" y="4724400"/>
            <a:ext cx="1905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9266" name="Oval 18"/>
          <p:cNvSpPr>
            <a:spLocks noChangeArrowheads="1"/>
          </p:cNvSpPr>
          <p:nvPr/>
        </p:nvSpPr>
        <p:spPr bwMode="auto">
          <a:xfrm>
            <a:off x="2133600" y="3124200"/>
            <a:ext cx="990600" cy="1447800"/>
          </a:xfrm>
          <a:prstGeom prst="ellipse">
            <a:avLst/>
          </a:prstGeom>
          <a:gradFill rotWithShape="1">
            <a:gsLst>
              <a:gs pos="0">
                <a:schemeClr val="bg1">
                  <a:alpha val="0"/>
                </a:schemeClr>
              </a:gs>
              <a:gs pos="50000">
                <a:srgbClr val="FFCC66">
                  <a:alpha val="70000"/>
                </a:srgbClr>
              </a:gs>
              <a:gs pos="100000">
                <a:schemeClr val="bg1">
                  <a:alpha val="0"/>
                </a:schemeClr>
              </a:gs>
            </a:gsLst>
            <a:lin ang="2700000" scaled="1"/>
          </a:gra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256" name="Oval 8"/>
          <p:cNvSpPr>
            <a:spLocks noChangeArrowheads="1"/>
          </p:cNvSpPr>
          <p:nvPr/>
        </p:nvSpPr>
        <p:spPr bwMode="auto">
          <a:xfrm>
            <a:off x="2133600" y="990600"/>
            <a:ext cx="990600" cy="1447800"/>
          </a:xfrm>
          <a:prstGeom prst="ellipse">
            <a:avLst/>
          </a:prstGeom>
          <a:gradFill rotWithShape="1">
            <a:gsLst>
              <a:gs pos="0">
                <a:schemeClr val="bg1">
                  <a:alpha val="20000"/>
                </a:schemeClr>
              </a:gs>
              <a:gs pos="50000">
                <a:srgbClr val="E1F4FF">
                  <a:alpha val="60001"/>
                </a:srgbClr>
              </a:gs>
              <a:gs pos="100000">
                <a:schemeClr val="bg1">
                  <a:alpha val="20000"/>
                </a:schemeClr>
              </a:gs>
            </a:gsLst>
            <a:lin ang="2700000" scaled="1"/>
          </a:gra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257" name="Oval 9"/>
          <p:cNvSpPr>
            <a:spLocks noChangeArrowheads="1"/>
          </p:cNvSpPr>
          <p:nvPr/>
        </p:nvSpPr>
        <p:spPr bwMode="auto">
          <a:xfrm>
            <a:off x="2286000" y="990600"/>
            <a:ext cx="990600" cy="1447800"/>
          </a:xfrm>
          <a:prstGeom prst="ellipse">
            <a:avLst/>
          </a:prstGeom>
          <a:gradFill rotWithShape="1">
            <a:gsLst>
              <a:gs pos="0">
                <a:schemeClr val="bg1">
                  <a:alpha val="20000"/>
                </a:schemeClr>
              </a:gs>
              <a:gs pos="50000">
                <a:srgbClr val="E5F5FF">
                  <a:alpha val="39999"/>
                </a:srgbClr>
              </a:gs>
              <a:gs pos="100000">
                <a:schemeClr val="bg1">
                  <a:alpha val="20000"/>
                </a:schemeClr>
              </a:gs>
            </a:gsLst>
            <a:lin ang="2700000" scaled="1"/>
          </a:gradFill>
          <a:ln w="9525">
            <a:solidFill>
              <a:srgbClr val="D3D3D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283" name="Rectangle 35"/>
          <p:cNvSpPr>
            <a:spLocks noChangeArrowheads="1"/>
          </p:cNvSpPr>
          <p:nvPr/>
        </p:nvSpPr>
        <p:spPr bwMode="auto">
          <a:xfrm>
            <a:off x="3124200" y="5638800"/>
            <a:ext cx="990600" cy="304800"/>
          </a:xfrm>
          <a:prstGeom prst="rect">
            <a:avLst/>
          </a:prstGeom>
          <a:gradFill rotWithShape="1">
            <a:gsLst>
              <a:gs pos="0">
                <a:srgbClr val="FF3300">
                  <a:alpha val="20000"/>
                </a:srgbClr>
              </a:gs>
              <a:gs pos="100000">
                <a:schemeClr val="bg1">
                  <a:alpha val="0"/>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284" name="Oval 36"/>
          <p:cNvSpPr>
            <a:spLocks noChangeArrowheads="1"/>
          </p:cNvSpPr>
          <p:nvPr/>
        </p:nvSpPr>
        <p:spPr bwMode="auto">
          <a:xfrm>
            <a:off x="2286000" y="5105400"/>
            <a:ext cx="990600" cy="1447800"/>
          </a:xfrm>
          <a:prstGeom prst="ellipse">
            <a:avLst/>
          </a:prstGeom>
          <a:gradFill rotWithShape="1">
            <a:gsLst>
              <a:gs pos="0">
                <a:srgbClr val="008000">
                  <a:alpha val="20000"/>
                </a:srgbClr>
              </a:gs>
              <a:gs pos="50000">
                <a:srgbClr val="333300"/>
              </a:gs>
              <a:gs pos="100000">
                <a:srgbClr val="008000">
                  <a:alpha val="20000"/>
                </a:srgbClr>
              </a:gs>
            </a:gsLst>
            <a:lin ang="2700000" scaled="1"/>
          </a:gradFill>
          <a:ln w="9525">
            <a:solidFill>
              <a:srgbClr val="D3D3D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09285" name="Picture 37"/>
          <p:cNvPicPr>
            <a:picLocks noChangeAspect="1" noChangeArrowheads="1"/>
          </p:cNvPicPr>
          <p:nvPr>
            <p:custDataLst>
              <p:tags r:id="rId6"/>
            </p:custDataLst>
          </p:nvPr>
        </p:nvPicPr>
        <p:blipFill>
          <a:blip r:embed="rId11" cstate="print">
            <a:extLst>
              <a:ext uri="{28A0092B-C50C-407E-A947-70E740481C1C}">
                <a14:useLocalDpi xmlns:a14="http://schemas.microsoft.com/office/drawing/2010/main" val="0"/>
              </a:ext>
            </a:extLst>
          </a:blip>
          <a:srcRect l="75847" t="39838" b="43820"/>
          <a:stretch>
            <a:fillRect/>
          </a:stretch>
        </p:blipFill>
        <p:spPr bwMode="auto">
          <a:xfrm>
            <a:off x="0" y="5334000"/>
            <a:ext cx="11668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9286" name="Oval 38"/>
          <p:cNvSpPr>
            <a:spLocks noChangeArrowheads="1"/>
          </p:cNvSpPr>
          <p:nvPr/>
        </p:nvSpPr>
        <p:spPr bwMode="auto">
          <a:xfrm>
            <a:off x="2133600" y="5105400"/>
            <a:ext cx="990600" cy="1447800"/>
          </a:xfrm>
          <a:prstGeom prst="ellipse">
            <a:avLst/>
          </a:prstGeom>
          <a:gradFill rotWithShape="1">
            <a:gsLst>
              <a:gs pos="0">
                <a:srgbClr val="008000">
                  <a:alpha val="0"/>
                </a:srgbClr>
              </a:gs>
              <a:gs pos="50000">
                <a:srgbClr val="333300">
                  <a:alpha val="70000"/>
                </a:srgbClr>
              </a:gs>
              <a:gs pos="100000">
                <a:srgbClr val="008000">
                  <a:alpha val="0"/>
                </a:srgbClr>
              </a:gs>
            </a:gsLst>
            <a:lin ang="2700000" scaled="1"/>
          </a:gra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288" name="Text Box 40"/>
          <p:cNvSpPr txBox="1">
            <a:spLocks noChangeArrowheads="1"/>
          </p:cNvSpPr>
          <p:nvPr/>
        </p:nvSpPr>
        <p:spPr bwMode="auto">
          <a:xfrm>
            <a:off x="4648200" y="1295400"/>
            <a:ext cx="990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t>100%</a:t>
            </a:r>
            <a:br>
              <a:rPr lang="en-US"/>
            </a:br>
            <a:r>
              <a:rPr lang="en-US" sz="1000"/>
              <a:t>transmission</a:t>
            </a:r>
          </a:p>
        </p:txBody>
      </p:sp>
      <p:sp>
        <p:nvSpPr>
          <p:cNvPr id="309289" name="Text Box 41"/>
          <p:cNvSpPr txBox="1">
            <a:spLocks noChangeArrowheads="1"/>
          </p:cNvSpPr>
          <p:nvPr/>
        </p:nvSpPr>
        <p:spPr bwMode="auto">
          <a:xfrm>
            <a:off x="4648200" y="3505200"/>
            <a:ext cx="990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t>  10%</a:t>
            </a:r>
            <a:br>
              <a:rPr lang="en-US"/>
            </a:br>
            <a:r>
              <a:rPr lang="en-US" sz="1000"/>
              <a:t>transmission</a:t>
            </a:r>
          </a:p>
        </p:txBody>
      </p:sp>
      <p:sp>
        <p:nvSpPr>
          <p:cNvPr id="309290" name="Text Box 42"/>
          <p:cNvSpPr txBox="1">
            <a:spLocks noChangeArrowheads="1"/>
          </p:cNvSpPr>
          <p:nvPr/>
        </p:nvSpPr>
        <p:spPr bwMode="auto">
          <a:xfrm>
            <a:off x="4648200" y="5424488"/>
            <a:ext cx="990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t>    1%</a:t>
            </a:r>
            <a:br>
              <a:rPr lang="en-US"/>
            </a:br>
            <a:r>
              <a:rPr lang="en-US" sz="1000"/>
              <a:t>transmission</a:t>
            </a:r>
          </a:p>
        </p:txBody>
      </p:sp>
      <p:sp>
        <p:nvSpPr>
          <p:cNvPr id="309291" name="Text Box 43"/>
          <p:cNvSpPr txBox="1">
            <a:spLocks noChangeArrowheads="1"/>
          </p:cNvSpPr>
          <p:nvPr/>
        </p:nvSpPr>
        <p:spPr bwMode="auto">
          <a:xfrm>
            <a:off x="2133600" y="194945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a:t>    OD = 0</a:t>
            </a:r>
            <a:endParaRPr lang="en-US" sz="900"/>
          </a:p>
        </p:txBody>
      </p:sp>
      <p:sp>
        <p:nvSpPr>
          <p:cNvPr id="309292" name="Text Box 44"/>
          <p:cNvSpPr txBox="1">
            <a:spLocks noChangeArrowheads="1"/>
          </p:cNvSpPr>
          <p:nvPr/>
        </p:nvSpPr>
        <p:spPr bwMode="auto">
          <a:xfrm>
            <a:off x="2133600" y="40386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a:t>    OD = 1</a:t>
            </a:r>
            <a:endParaRPr lang="en-US" sz="900"/>
          </a:p>
        </p:txBody>
      </p:sp>
      <p:sp>
        <p:nvSpPr>
          <p:cNvPr id="309293" name="Text Box 45"/>
          <p:cNvSpPr txBox="1">
            <a:spLocks noChangeArrowheads="1"/>
          </p:cNvSpPr>
          <p:nvPr/>
        </p:nvSpPr>
        <p:spPr bwMode="auto">
          <a:xfrm>
            <a:off x="2133600" y="60198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a:solidFill>
                  <a:schemeClr val="bg1"/>
                </a:solidFill>
              </a:rPr>
              <a:t>    OD = 2</a:t>
            </a:r>
            <a:endParaRPr lang="en-US" sz="900">
              <a:solidFill>
                <a:schemeClr val="bg1"/>
              </a:solidFill>
            </a:endParaRPr>
          </a:p>
        </p:txBody>
      </p:sp>
      <p:sp>
        <p:nvSpPr>
          <p:cNvPr id="309294" name="Rectangle 46"/>
          <p:cNvSpPr>
            <a:spLocks noChangeArrowheads="1"/>
          </p:cNvSpPr>
          <p:nvPr/>
        </p:nvSpPr>
        <p:spPr bwMode="auto">
          <a:xfrm>
            <a:off x="914400" y="1524000"/>
            <a:ext cx="1676400" cy="304800"/>
          </a:xfrm>
          <a:prstGeom prst="rect">
            <a:avLst/>
          </a:prstGeom>
          <a:gradFill rotWithShape="1">
            <a:gsLst>
              <a:gs pos="0">
                <a:srgbClr val="FF3300"/>
              </a:gs>
              <a:gs pos="100000">
                <a:srgbClr val="FF3300"/>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09263" name="Picture 15"/>
          <p:cNvPicPr>
            <a:picLocks noChangeAspect="1" noChangeArrowheads="1"/>
          </p:cNvPicPr>
          <p:nvPr>
            <p:custDataLst>
              <p:tags r:id="rId7"/>
            </p:custDataLst>
          </p:nvPr>
        </p:nvPicPr>
        <p:blipFill>
          <a:blip r:embed="rId11" cstate="print">
            <a:extLst>
              <a:ext uri="{28A0092B-C50C-407E-A947-70E740481C1C}">
                <a14:useLocalDpi xmlns:a14="http://schemas.microsoft.com/office/drawing/2010/main" val="0"/>
              </a:ext>
            </a:extLst>
          </a:blip>
          <a:srcRect l="75847" t="39838" b="43820"/>
          <a:stretch>
            <a:fillRect/>
          </a:stretch>
        </p:blipFill>
        <p:spPr bwMode="auto">
          <a:xfrm>
            <a:off x="0" y="1143000"/>
            <a:ext cx="11668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9295" name="Rectangle 47"/>
          <p:cNvSpPr>
            <a:spLocks noChangeArrowheads="1"/>
          </p:cNvSpPr>
          <p:nvPr/>
        </p:nvSpPr>
        <p:spPr bwMode="auto">
          <a:xfrm>
            <a:off x="914400" y="3657600"/>
            <a:ext cx="1676400" cy="304800"/>
          </a:xfrm>
          <a:prstGeom prst="rect">
            <a:avLst/>
          </a:prstGeom>
          <a:gradFill rotWithShape="1">
            <a:gsLst>
              <a:gs pos="0">
                <a:srgbClr val="FF3300"/>
              </a:gs>
              <a:gs pos="100000">
                <a:srgbClr val="FF3300"/>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296" name="Rectangle 48"/>
          <p:cNvSpPr>
            <a:spLocks noChangeArrowheads="1"/>
          </p:cNvSpPr>
          <p:nvPr/>
        </p:nvSpPr>
        <p:spPr bwMode="auto">
          <a:xfrm>
            <a:off x="914400" y="5638800"/>
            <a:ext cx="1676400" cy="304800"/>
          </a:xfrm>
          <a:prstGeom prst="rect">
            <a:avLst/>
          </a:prstGeom>
          <a:gradFill rotWithShape="1">
            <a:gsLst>
              <a:gs pos="0">
                <a:srgbClr val="FF3300"/>
              </a:gs>
              <a:gs pos="100000">
                <a:srgbClr val="FF3300"/>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298" name="Oval 50"/>
          <p:cNvSpPr>
            <a:spLocks noChangeArrowheads="1"/>
          </p:cNvSpPr>
          <p:nvPr/>
        </p:nvSpPr>
        <p:spPr bwMode="auto">
          <a:xfrm>
            <a:off x="2514600" y="1447800"/>
            <a:ext cx="152400" cy="457200"/>
          </a:xfrm>
          <a:prstGeom prst="ellipse">
            <a:avLst/>
          </a:prstGeom>
          <a:solidFill>
            <a:srgbClr val="FF00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299" name="Oval 51"/>
          <p:cNvSpPr>
            <a:spLocks noChangeArrowheads="1"/>
          </p:cNvSpPr>
          <p:nvPr/>
        </p:nvSpPr>
        <p:spPr bwMode="auto">
          <a:xfrm>
            <a:off x="2514600" y="3581400"/>
            <a:ext cx="152400" cy="457200"/>
          </a:xfrm>
          <a:prstGeom prst="ellipse">
            <a:avLst/>
          </a:prstGeom>
          <a:solidFill>
            <a:srgbClr val="FF00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300" name="Oval 52"/>
          <p:cNvSpPr>
            <a:spLocks noChangeArrowheads="1"/>
          </p:cNvSpPr>
          <p:nvPr/>
        </p:nvSpPr>
        <p:spPr bwMode="auto">
          <a:xfrm>
            <a:off x="2514600" y="5562600"/>
            <a:ext cx="152400" cy="457200"/>
          </a:xfrm>
          <a:prstGeom prst="ellipse">
            <a:avLst/>
          </a:prstGeom>
          <a:solidFill>
            <a:srgbClr val="FF00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331"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98296A94-9BE4-4659-96FA-2294BC2FBFC0}" type="slidenum">
              <a:rPr lang="en-US" altLang="en-US" sz="1600" b="0">
                <a:solidFill>
                  <a:srgbClr val="3366FF"/>
                </a:solidFill>
                <a:latin typeface="Cambria" pitchFamily="18" charset="0"/>
              </a:rPr>
              <a:pPr algn="r"/>
              <a:t>64</a:t>
            </a:fld>
            <a:endParaRPr lang="en-US" altLang="en-US" sz="1600" b="0">
              <a:solidFill>
                <a:srgbClr val="3366FF"/>
              </a:solidFill>
              <a:latin typeface="Cambria" pitchFamily="18" charset="0"/>
            </a:endParaRPr>
          </a:p>
        </p:txBody>
      </p:sp>
      <p:sp>
        <p:nvSpPr>
          <p:cNvPr id="2" name="TextBox 1"/>
          <p:cNvSpPr txBox="1"/>
          <p:nvPr/>
        </p:nvSpPr>
        <p:spPr>
          <a:xfrm>
            <a:off x="140366" y="221159"/>
            <a:ext cx="3745834" cy="769441"/>
          </a:xfrm>
          <a:prstGeom prst="rect">
            <a:avLst/>
          </a:prstGeom>
          <a:noFill/>
        </p:spPr>
        <p:txBody>
          <a:bodyPr wrap="none" rtlCol="0">
            <a:spAutoFit/>
          </a:bodyPr>
          <a:lstStyle/>
          <a:p>
            <a:r>
              <a:rPr lang="en-US" sz="4400" b="0" dirty="0" smtClean="0">
                <a:solidFill>
                  <a:srgbClr val="0070C0"/>
                </a:solidFill>
              </a:rPr>
              <a:t>Optical Density</a:t>
            </a:r>
            <a:endParaRPr lang="en-US" sz="4400" b="0" dirty="0">
              <a:solidFill>
                <a:srgbClr val="0070C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93" name="AutoShape 41"/>
          <p:cNvSpPr>
            <a:spLocks noChangeArrowheads="1"/>
          </p:cNvSpPr>
          <p:nvPr/>
        </p:nvSpPr>
        <p:spPr bwMode="auto">
          <a:xfrm rot="16200000">
            <a:off x="2590800" y="838200"/>
            <a:ext cx="1828800" cy="18288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FF0000">
                  <a:alpha val="95000"/>
                </a:srgbClr>
              </a:gs>
              <a:gs pos="100000">
                <a:srgbClr val="FF9999">
                  <a:alpha val="89999"/>
                </a:srgb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56386" name="Picture 34"/>
          <p:cNvPicPr>
            <a:picLocks noChangeAspect="1" noChangeArrowheads="1"/>
          </p:cNvPicPr>
          <p:nvPr>
            <p:custDataLst>
              <p:tags r:id="rId2"/>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228600" y="838200"/>
            <a:ext cx="2362200" cy="180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6356" name="Rectangle 4"/>
          <p:cNvSpPr>
            <a:spLocks noGrp="1" noChangeArrowheads="1"/>
          </p:cNvSpPr>
          <p:nvPr>
            <p:ph type="body" idx="1"/>
          </p:nvPr>
        </p:nvSpPr>
        <p:spPr>
          <a:xfrm>
            <a:off x="6019800" y="1905000"/>
            <a:ext cx="838200" cy="3352800"/>
          </a:xfrm>
        </p:spPr>
        <p:txBody>
          <a:bodyPr/>
          <a:lstStyle/>
          <a:p>
            <a:pPr algn="ctr">
              <a:lnSpc>
                <a:spcPct val="90000"/>
              </a:lnSpc>
              <a:buFont typeface="Wingdings" pitchFamily="2" charset="2"/>
              <a:buNone/>
            </a:pPr>
            <a:r>
              <a:rPr lang="en-US" sz="2000"/>
              <a:t>0</a:t>
            </a:r>
          </a:p>
          <a:p>
            <a:pPr algn="ctr">
              <a:lnSpc>
                <a:spcPct val="90000"/>
              </a:lnSpc>
              <a:buFont typeface="Wingdings" pitchFamily="2" charset="2"/>
              <a:buNone/>
            </a:pPr>
            <a:r>
              <a:rPr lang="en-US" sz="2000"/>
              <a:t>1</a:t>
            </a:r>
          </a:p>
          <a:p>
            <a:pPr algn="ctr">
              <a:lnSpc>
                <a:spcPct val="90000"/>
              </a:lnSpc>
              <a:buFont typeface="Wingdings" pitchFamily="2" charset="2"/>
              <a:buNone/>
            </a:pPr>
            <a:r>
              <a:rPr lang="en-US" sz="2000"/>
              <a:t>2</a:t>
            </a:r>
          </a:p>
          <a:p>
            <a:pPr algn="ctr">
              <a:lnSpc>
                <a:spcPct val="90000"/>
              </a:lnSpc>
              <a:buFont typeface="Wingdings" pitchFamily="2" charset="2"/>
              <a:buNone/>
            </a:pPr>
            <a:r>
              <a:rPr lang="en-US" sz="2000"/>
              <a:t>3</a:t>
            </a:r>
          </a:p>
          <a:p>
            <a:pPr algn="ctr">
              <a:lnSpc>
                <a:spcPct val="90000"/>
              </a:lnSpc>
              <a:buFont typeface="Wingdings" pitchFamily="2" charset="2"/>
              <a:buNone/>
            </a:pPr>
            <a:r>
              <a:rPr lang="en-US" sz="2000"/>
              <a:t>4</a:t>
            </a:r>
          </a:p>
          <a:p>
            <a:pPr algn="ctr">
              <a:lnSpc>
                <a:spcPct val="90000"/>
              </a:lnSpc>
              <a:buFont typeface="Wingdings" pitchFamily="2" charset="2"/>
              <a:buNone/>
            </a:pPr>
            <a:r>
              <a:rPr lang="en-US" sz="2000"/>
              <a:t>5</a:t>
            </a:r>
          </a:p>
          <a:p>
            <a:pPr algn="ctr">
              <a:lnSpc>
                <a:spcPct val="90000"/>
              </a:lnSpc>
              <a:buFont typeface="Wingdings" pitchFamily="2" charset="2"/>
              <a:buNone/>
            </a:pPr>
            <a:r>
              <a:rPr lang="en-US" sz="2000"/>
              <a:t>6</a:t>
            </a:r>
          </a:p>
          <a:p>
            <a:pPr algn="ctr">
              <a:lnSpc>
                <a:spcPct val="90000"/>
              </a:lnSpc>
              <a:buFont typeface="Wingdings" pitchFamily="2" charset="2"/>
              <a:buNone/>
            </a:pPr>
            <a:r>
              <a:rPr lang="en-US" sz="2000"/>
              <a:t>7</a:t>
            </a:r>
          </a:p>
          <a:p>
            <a:pPr algn="ctr">
              <a:lnSpc>
                <a:spcPct val="90000"/>
              </a:lnSpc>
              <a:buFont typeface="Wingdings" pitchFamily="2" charset="2"/>
              <a:buNone/>
            </a:pPr>
            <a:r>
              <a:rPr lang="en-US" sz="2000"/>
              <a:t>8</a:t>
            </a:r>
          </a:p>
        </p:txBody>
      </p:sp>
      <p:sp>
        <p:nvSpPr>
          <p:cNvPr id="356357" name="Rectangle 5"/>
          <p:cNvSpPr>
            <a:spLocks noChangeArrowheads="1"/>
          </p:cNvSpPr>
          <p:nvPr/>
        </p:nvSpPr>
        <p:spPr bwMode="auto">
          <a:xfrm>
            <a:off x="6858000" y="1905000"/>
            <a:ext cx="2057400" cy="3048000"/>
          </a:xfrm>
          <a:prstGeom prst="rect">
            <a:avLst/>
          </a:prstGeom>
          <a:gradFill rotWithShape="1">
            <a:gsLst>
              <a:gs pos="0">
                <a:srgbClr val="FFFF00">
                  <a:alpha val="70000"/>
                </a:srgbClr>
              </a:gs>
              <a:gs pos="100000">
                <a:srgbClr val="FFFFFF">
                  <a:alpha val="0"/>
                </a:srgbClr>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100 </a:t>
            </a:r>
            <a:r>
              <a:rPr lang="en-US" sz="2000" b="0">
                <a:solidFill>
                  <a:srgbClr val="0066FF"/>
                </a:solidFill>
                <a:latin typeface="Arial" charset="0"/>
              </a:rPr>
              <a:t>%</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10</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1</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0.10</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0.01</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0.001</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0.0001</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0.00001</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0.000001</a:t>
            </a:r>
          </a:p>
        </p:txBody>
      </p:sp>
      <p:sp>
        <p:nvSpPr>
          <p:cNvPr id="356359" name="Text Box 7"/>
          <p:cNvSpPr txBox="1">
            <a:spLocks noChangeArrowheads="1"/>
          </p:cNvSpPr>
          <p:nvPr/>
        </p:nvSpPr>
        <p:spPr bwMode="auto">
          <a:xfrm>
            <a:off x="5638800" y="1263650"/>
            <a:ext cx="1524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660066"/>
                </a:solidFill>
                <a:latin typeface="Cambria" pitchFamily="18" charset="0"/>
              </a:rPr>
              <a:t>Optical Density (OD)</a:t>
            </a:r>
          </a:p>
        </p:txBody>
      </p:sp>
      <p:sp>
        <p:nvSpPr>
          <p:cNvPr id="356360" name="Text Box 8"/>
          <p:cNvSpPr txBox="1">
            <a:spLocks noChangeArrowheads="1"/>
          </p:cNvSpPr>
          <p:nvPr/>
        </p:nvSpPr>
        <p:spPr bwMode="auto">
          <a:xfrm>
            <a:off x="7010400" y="1247775"/>
            <a:ext cx="1524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660066"/>
                </a:solidFill>
                <a:latin typeface="Cambria" pitchFamily="18" charset="0"/>
              </a:rPr>
              <a:t>Light transmission</a:t>
            </a:r>
          </a:p>
        </p:txBody>
      </p:sp>
      <p:pic>
        <p:nvPicPr>
          <p:cNvPr id="356384" name="Picture 32"/>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28600" y="4876800"/>
            <a:ext cx="2362200" cy="180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6385" name="Picture 33"/>
          <p:cNvPicPr>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228600" y="2819400"/>
            <a:ext cx="2362200" cy="180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6387" name="Picture 35"/>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3733800" y="2743200"/>
            <a:ext cx="1905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6388" name="Picture 36"/>
          <p:cNvPicPr>
            <a:picLocks noChangeAspect="1" noChangeArrowheads="1"/>
          </p:cNvPicPr>
          <p:nvPr>
            <p:custDataLst>
              <p:tags r:id="rId6"/>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3733800" y="609600"/>
            <a:ext cx="1905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6389" name="Picture 37"/>
          <p:cNvPicPr>
            <a:picLocks noChangeAspect="1" noChangeArrowheads="1"/>
          </p:cNvPicPr>
          <p:nvPr>
            <p:custDataLst>
              <p:tags r:id="rId7"/>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3733800" y="4724400"/>
            <a:ext cx="1905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6390" name="Text Box 38"/>
          <p:cNvSpPr txBox="1">
            <a:spLocks noChangeArrowheads="1"/>
          </p:cNvSpPr>
          <p:nvPr/>
        </p:nvSpPr>
        <p:spPr bwMode="auto">
          <a:xfrm>
            <a:off x="4648200" y="1295400"/>
            <a:ext cx="990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t>100%</a:t>
            </a:r>
            <a:br>
              <a:rPr lang="en-US"/>
            </a:br>
            <a:r>
              <a:rPr lang="en-US" sz="1000"/>
              <a:t>transmission</a:t>
            </a:r>
          </a:p>
        </p:txBody>
      </p:sp>
      <p:sp>
        <p:nvSpPr>
          <p:cNvPr id="356391" name="Text Box 39"/>
          <p:cNvSpPr txBox="1">
            <a:spLocks noChangeArrowheads="1"/>
          </p:cNvSpPr>
          <p:nvPr/>
        </p:nvSpPr>
        <p:spPr bwMode="auto">
          <a:xfrm>
            <a:off x="4648200" y="3505200"/>
            <a:ext cx="990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t>  10%</a:t>
            </a:r>
            <a:br>
              <a:rPr lang="en-US"/>
            </a:br>
            <a:r>
              <a:rPr lang="en-US" sz="1000"/>
              <a:t>transmission</a:t>
            </a:r>
          </a:p>
        </p:txBody>
      </p:sp>
      <p:sp>
        <p:nvSpPr>
          <p:cNvPr id="356392" name="Text Box 40"/>
          <p:cNvSpPr txBox="1">
            <a:spLocks noChangeArrowheads="1"/>
          </p:cNvSpPr>
          <p:nvPr/>
        </p:nvSpPr>
        <p:spPr bwMode="auto">
          <a:xfrm>
            <a:off x="4648200" y="5424488"/>
            <a:ext cx="990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t>    1%</a:t>
            </a:r>
            <a:br>
              <a:rPr lang="en-US"/>
            </a:br>
            <a:r>
              <a:rPr lang="en-US" sz="1000"/>
              <a:t>transmission</a:t>
            </a:r>
          </a:p>
        </p:txBody>
      </p:sp>
      <p:sp>
        <p:nvSpPr>
          <p:cNvPr id="356394" name="AutoShape 42"/>
          <p:cNvSpPr>
            <a:spLocks noChangeArrowheads="1"/>
          </p:cNvSpPr>
          <p:nvPr/>
        </p:nvSpPr>
        <p:spPr bwMode="auto">
          <a:xfrm rot="16200000">
            <a:off x="2438400" y="2971800"/>
            <a:ext cx="1828800" cy="15240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FF0000">
                  <a:alpha val="39999"/>
                </a:srgbClr>
              </a:gs>
              <a:gs pos="100000">
                <a:schemeClr val="bg1">
                  <a:alpha val="0"/>
                </a:scheme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6395" name="AutoShape 43"/>
          <p:cNvSpPr>
            <a:spLocks noChangeArrowheads="1"/>
          </p:cNvSpPr>
          <p:nvPr/>
        </p:nvSpPr>
        <p:spPr bwMode="auto">
          <a:xfrm rot="16200000">
            <a:off x="2438400" y="5029200"/>
            <a:ext cx="1828800" cy="15240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FF0000">
                  <a:alpha val="10001"/>
                </a:srgbClr>
              </a:gs>
              <a:gs pos="100000">
                <a:schemeClr val="bg1">
                  <a:alpha val="0"/>
                </a:scheme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6414"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CF02D82C-5177-47D9-A254-EE8BA9A0C967}" type="slidenum">
              <a:rPr lang="en-US" altLang="en-US" sz="1600" b="0">
                <a:solidFill>
                  <a:srgbClr val="3366FF"/>
                </a:solidFill>
                <a:latin typeface="Cambria" pitchFamily="18" charset="0"/>
              </a:rPr>
              <a:pPr algn="r"/>
              <a:t>65</a:t>
            </a:fld>
            <a:endParaRPr lang="en-US" altLang="en-US" sz="1600" b="0">
              <a:solidFill>
                <a:srgbClr val="3366FF"/>
              </a:solidFill>
              <a:latin typeface="Cambria" pitchFamily="18" charset="0"/>
            </a:endParaRPr>
          </a:p>
        </p:txBody>
      </p:sp>
      <p:sp>
        <p:nvSpPr>
          <p:cNvPr id="2" name="TextBox 1"/>
          <p:cNvSpPr txBox="1"/>
          <p:nvPr/>
        </p:nvSpPr>
        <p:spPr>
          <a:xfrm>
            <a:off x="79402" y="68758"/>
            <a:ext cx="3654398" cy="769441"/>
          </a:xfrm>
          <a:prstGeom prst="rect">
            <a:avLst/>
          </a:prstGeom>
          <a:noFill/>
        </p:spPr>
        <p:txBody>
          <a:bodyPr wrap="none" rtlCol="0">
            <a:spAutoFit/>
          </a:bodyPr>
          <a:lstStyle/>
          <a:p>
            <a:r>
              <a:rPr lang="en-US" sz="4400" b="0" dirty="0" smtClean="0">
                <a:solidFill>
                  <a:srgbClr val="0070C0"/>
                </a:solidFill>
              </a:rPr>
              <a:t>Optical Density</a:t>
            </a:r>
            <a:endParaRPr lang="en-US" sz="4400" b="0" dirty="0">
              <a:solidFill>
                <a:srgbClr val="0070C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626" name="Picture 34"/>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1135856"/>
            <a:ext cx="3657600" cy="230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6596" name="Rectangle 4"/>
          <p:cNvSpPr>
            <a:spLocks noGrp="1" noChangeArrowheads="1"/>
          </p:cNvSpPr>
          <p:nvPr>
            <p:ph type="body" idx="1"/>
          </p:nvPr>
        </p:nvSpPr>
        <p:spPr>
          <a:xfrm>
            <a:off x="6019800" y="1905000"/>
            <a:ext cx="838200" cy="3352800"/>
          </a:xfrm>
        </p:spPr>
        <p:txBody>
          <a:bodyPr/>
          <a:lstStyle/>
          <a:p>
            <a:pPr algn="ctr">
              <a:lnSpc>
                <a:spcPct val="90000"/>
              </a:lnSpc>
              <a:buFont typeface="Wingdings" pitchFamily="2" charset="2"/>
              <a:buNone/>
            </a:pPr>
            <a:r>
              <a:rPr lang="en-US" sz="2000"/>
              <a:t>0</a:t>
            </a:r>
          </a:p>
          <a:p>
            <a:pPr algn="ctr">
              <a:lnSpc>
                <a:spcPct val="90000"/>
              </a:lnSpc>
              <a:buFont typeface="Wingdings" pitchFamily="2" charset="2"/>
              <a:buNone/>
            </a:pPr>
            <a:r>
              <a:rPr lang="en-US" sz="2000"/>
              <a:t>1</a:t>
            </a:r>
          </a:p>
          <a:p>
            <a:pPr algn="ctr">
              <a:lnSpc>
                <a:spcPct val="90000"/>
              </a:lnSpc>
              <a:buFont typeface="Wingdings" pitchFamily="2" charset="2"/>
              <a:buNone/>
            </a:pPr>
            <a:r>
              <a:rPr lang="en-US" sz="2000"/>
              <a:t>2</a:t>
            </a:r>
          </a:p>
          <a:p>
            <a:pPr algn="ctr">
              <a:lnSpc>
                <a:spcPct val="90000"/>
              </a:lnSpc>
              <a:buFont typeface="Wingdings" pitchFamily="2" charset="2"/>
              <a:buNone/>
            </a:pPr>
            <a:r>
              <a:rPr lang="en-US" sz="2000"/>
              <a:t>3</a:t>
            </a:r>
          </a:p>
          <a:p>
            <a:pPr algn="ctr">
              <a:lnSpc>
                <a:spcPct val="90000"/>
              </a:lnSpc>
              <a:buFont typeface="Wingdings" pitchFamily="2" charset="2"/>
              <a:buNone/>
            </a:pPr>
            <a:r>
              <a:rPr lang="en-US" sz="2000"/>
              <a:t>4</a:t>
            </a:r>
          </a:p>
          <a:p>
            <a:pPr algn="ctr">
              <a:lnSpc>
                <a:spcPct val="90000"/>
              </a:lnSpc>
              <a:buFont typeface="Wingdings" pitchFamily="2" charset="2"/>
              <a:buNone/>
            </a:pPr>
            <a:r>
              <a:rPr lang="en-US" sz="2000"/>
              <a:t>5</a:t>
            </a:r>
          </a:p>
          <a:p>
            <a:pPr algn="ctr">
              <a:lnSpc>
                <a:spcPct val="90000"/>
              </a:lnSpc>
              <a:buFont typeface="Wingdings" pitchFamily="2" charset="2"/>
              <a:buNone/>
            </a:pPr>
            <a:r>
              <a:rPr lang="en-US" sz="2000"/>
              <a:t>6</a:t>
            </a:r>
          </a:p>
          <a:p>
            <a:pPr algn="ctr">
              <a:lnSpc>
                <a:spcPct val="90000"/>
              </a:lnSpc>
              <a:buFont typeface="Wingdings" pitchFamily="2" charset="2"/>
              <a:buNone/>
            </a:pPr>
            <a:r>
              <a:rPr lang="en-US" sz="2000"/>
              <a:t>7</a:t>
            </a:r>
          </a:p>
          <a:p>
            <a:pPr algn="ctr">
              <a:lnSpc>
                <a:spcPct val="90000"/>
              </a:lnSpc>
              <a:buFont typeface="Wingdings" pitchFamily="2" charset="2"/>
              <a:buNone/>
            </a:pPr>
            <a:r>
              <a:rPr lang="en-US" sz="2000"/>
              <a:t>8</a:t>
            </a:r>
          </a:p>
        </p:txBody>
      </p:sp>
      <p:sp>
        <p:nvSpPr>
          <p:cNvPr id="366597" name="Rectangle 5"/>
          <p:cNvSpPr>
            <a:spLocks noChangeArrowheads="1"/>
          </p:cNvSpPr>
          <p:nvPr/>
        </p:nvSpPr>
        <p:spPr bwMode="auto">
          <a:xfrm>
            <a:off x="6858000" y="1905000"/>
            <a:ext cx="2057400" cy="3048000"/>
          </a:xfrm>
          <a:prstGeom prst="rect">
            <a:avLst/>
          </a:prstGeom>
          <a:gradFill rotWithShape="1">
            <a:gsLst>
              <a:gs pos="0">
                <a:srgbClr val="FFFF00">
                  <a:alpha val="70000"/>
                </a:srgbClr>
              </a:gs>
              <a:gs pos="100000">
                <a:srgbClr val="FFFFFF">
                  <a:alpha val="0"/>
                </a:srgbClr>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100 </a:t>
            </a:r>
            <a:r>
              <a:rPr lang="en-US" sz="2000" b="0">
                <a:solidFill>
                  <a:srgbClr val="0066FF"/>
                </a:solidFill>
                <a:latin typeface="Arial" charset="0"/>
              </a:rPr>
              <a:t>%</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10</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1</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0.10</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0.01</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0.001</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0.0001</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0.00001</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0.000001</a:t>
            </a:r>
          </a:p>
        </p:txBody>
      </p:sp>
      <p:sp>
        <p:nvSpPr>
          <p:cNvPr id="366598" name="Text Box 6"/>
          <p:cNvSpPr txBox="1">
            <a:spLocks noChangeArrowheads="1"/>
          </p:cNvSpPr>
          <p:nvPr/>
        </p:nvSpPr>
        <p:spPr bwMode="auto">
          <a:xfrm>
            <a:off x="5638800" y="1263650"/>
            <a:ext cx="1524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660066"/>
                </a:solidFill>
                <a:latin typeface="Cambria" pitchFamily="18" charset="0"/>
              </a:rPr>
              <a:t>Optical Density (OD)</a:t>
            </a:r>
          </a:p>
        </p:txBody>
      </p:sp>
      <p:sp>
        <p:nvSpPr>
          <p:cNvPr id="366599" name="Text Box 7"/>
          <p:cNvSpPr txBox="1">
            <a:spLocks noChangeArrowheads="1"/>
          </p:cNvSpPr>
          <p:nvPr/>
        </p:nvSpPr>
        <p:spPr bwMode="auto">
          <a:xfrm>
            <a:off x="7010400" y="1247775"/>
            <a:ext cx="1524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660066"/>
                </a:solidFill>
                <a:latin typeface="Cambria" pitchFamily="18" charset="0"/>
              </a:rPr>
              <a:t>Light transmission</a:t>
            </a:r>
          </a:p>
        </p:txBody>
      </p:sp>
      <p:sp>
        <p:nvSpPr>
          <p:cNvPr id="366620" name="Rectangle 28"/>
          <p:cNvSpPr>
            <a:spLocks noChangeArrowheads="1"/>
          </p:cNvSpPr>
          <p:nvPr/>
        </p:nvSpPr>
        <p:spPr bwMode="auto">
          <a:xfrm>
            <a:off x="3581400" y="1905000"/>
            <a:ext cx="1828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r" eaLnBrk="0" hangingPunct="0">
              <a:lnSpc>
                <a:spcPct val="90000"/>
              </a:lnSpc>
              <a:spcBef>
                <a:spcPct val="20000"/>
              </a:spcBef>
              <a:buClr>
                <a:schemeClr val="tx2"/>
              </a:buClr>
              <a:buSzPct val="70000"/>
              <a:buFont typeface="Wingdings" pitchFamily="2" charset="2"/>
              <a:buNone/>
            </a:pPr>
            <a:r>
              <a:rPr lang="en-US" sz="2000" b="0">
                <a:latin typeface="Arial" charset="0"/>
              </a:rPr>
              <a:t>0</a:t>
            </a:r>
          </a:p>
          <a:p>
            <a:pPr marL="342900" indent="-342900" algn="r" eaLnBrk="0" hangingPunct="0">
              <a:lnSpc>
                <a:spcPct val="90000"/>
              </a:lnSpc>
              <a:spcBef>
                <a:spcPct val="20000"/>
              </a:spcBef>
              <a:buClr>
                <a:schemeClr val="tx2"/>
              </a:buClr>
              <a:buSzPct val="70000"/>
              <a:buFont typeface="Wingdings" pitchFamily="2" charset="2"/>
              <a:buNone/>
            </a:pPr>
            <a:r>
              <a:rPr lang="en-US" sz="2000" b="0">
                <a:latin typeface="Arial" charset="0"/>
              </a:rPr>
              <a:t>10</a:t>
            </a:r>
          </a:p>
          <a:p>
            <a:pPr marL="342900" indent="-342900" algn="r" eaLnBrk="0" hangingPunct="0">
              <a:lnSpc>
                <a:spcPct val="90000"/>
              </a:lnSpc>
              <a:spcBef>
                <a:spcPct val="20000"/>
              </a:spcBef>
              <a:buClr>
                <a:schemeClr val="tx2"/>
              </a:buClr>
              <a:buSzPct val="70000"/>
              <a:buFont typeface="Wingdings" pitchFamily="2" charset="2"/>
              <a:buNone/>
            </a:pPr>
            <a:r>
              <a:rPr lang="en-US" sz="2000" b="0">
                <a:latin typeface="Arial" charset="0"/>
              </a:rPr>
              <a:t>100</a:t>
            </a:r>
          </a:p>
          <a:p>
            <a:pPr marL="342900" indent="-342900" algn="r" eaLnBrk="0" hangingPunct="0">
              <a:lnSpc>
                <a:spcPct val="90000"/>
              </a:lnSpc>
              <a:spcBef>
                <a:spcPct val="20000"/>
              </a:spcBef>
              <a:buClr>
                <a:schemeClr val="tx2"/>
              </a:buClr>
              <a:buSzPct val="70000"/>
              <a:buFont typeface="Wingdings" pitchFamily="2" charset="2"/>
              <a:buNone/>
            </a:pPr>
            <a:r>
              <a:rPr lang="en-US" sz="2000" b="0">
                <a:latin typeface="Arial" charset="0"/>
              </a:rPr>
              <a:t>1,000</a:t>
            </a:r>
          </a:p>
          <a:p>
            <a:pPr marL="342900" indent="-342900" algn="r" eaLnBrk="0" hangingPunct="0">
              <a:lnSpc>
                <a:spcPct val="90000"/>
              </a:lnSpc>
              <a:spcBef>
                <a:spcPct val="20000"/>
              </a:spcBef>
              <a:buClr>
                <a:schemeClr val="tx2"/>
              </a:buClr>
              <a:buSzPct val="70000"/>
              <a:buFont typeface="Wingdings" pitchFamily="2" charset="2"/>
              <a:buNone/>
            </a:pPr>
            <a:r>
              <a:rPr lang="en-US" sz="2000" b="0">
                <a:latin typeface="Arial" charset="0"/>
              </a:rPr>
              <a:t>10,000</a:t>
            </a:r>
          </a:p>
          <a:p>
            <a:pPr marL="342900" indent="-342900" algn="r" eaLnBrk="0" hangingPunct="0">
              <a:lnSpc>
                <a:spcPct val="90000"/>
              </a:lnSpc>
              <a:spcBef>
                <a:spcPct val="20000"/>
              </a:spcBef>
              <a:buClr>
                <a:schemeClr val="tx2"/>
              </a:buClr>
              <a:buSzPct val="70000"/>
              <a:buFont typeface="Wingdings" pitchFamily="2" charset="2"/>
              <a:buNone/>
            </a:pPr>
            <a:r>
              <a:rPr lang="en-US" sz="2000" b="0">
                <a:latin typeface="Arial" charset="0"/>
              </a:rPr>
              <a:t>100,000</a:t>
            </a:r>
          </a:p>
          <a:p>
            <a:pPr marL="342900" indent="-342900" algn="r" eaLnBrk="0" hangingPunct="0">
              <a:lnSpc>
                <a:spcPct val="90000"/>
              </a:lnSpc>
              <a:spcBef>
                <a:spcPct val="20000"/>
              </a:spcBef>
              <a:buClr>
                <a:schemeClr val="tx2"/>
              </a:buClr>
              <a:buSzPct val="70000"/>
              <a:buFont typeface="Wingdings" pitchFamily="2" charset="2"/>
              <a:buNone/>
            </a:pPr>
            <a:r>
              <a:rPr lang="en-US" sz="2000" b="0">
                <a:latin typeface="Arial" charset="0"/>
              </a:rPr>
              <a:t>1,000,000</a:t>
            </a:r>
          </a:p>
          <a:p>
            <a:pPr marL="342900" indent="-342900" algn="r" eaLnBrk="0" hangingPunct="0">
              <a:lnSpc>
                <a:spcPct val="90000"/>
              </a:lnSpc>
              <a:spcBef>
                <a:spcPct val="20000"/>
              </a:spcBef>
              <a:buClr>
                <a:schemeClr val="tx2"/>
              </a:buClr>
              <a:buSzPct val="70000"/>
              <a:buFont typeface="Wingdings" pitchFamily="2" charset="2"/>
              <a:buNone/>
            </a:pPr>
            <a:r>
              <a:rPr lang="en-US" sz="2000" b="0">
                <a:latin typeface="Arial" charset="0"/>
              </a:rPr>
              <a:t>10,000,000</a:t>
            </a:r>
          </a:p>
          <a:p>
            <a:pPr marL="342900" indent="-342900" algn="r" eaLnBrk="0" hangingPunct="0">
              <a:lnSpc>
                <a:spcPct val="90000"/>
              </a:lnSpc>
              <a:spcBef>
                <a:spcPct val="20000"/>
              </a:spcBef>
              <a:buClr>
                <a:schemeClr val="tx2"/>
              </a:buClr>
              <a:buSzPct val="70000"/>
              <a:buFont typeface="Wingdings" pitchFamily="2" charset="2"/>
              <a:buNone/>
            </a:pPr>
            <a:r>
              <a:rPr lang="en-US" sz="2000" b="0">
                <a:latin typeface="Arial" charset="0"/>
              </a:rPr>
              <a:t>100,000,000</a:t>
            </a:r>
          </a:p>
        </p:txBody>
      </p:sp>
      <p:sp>
        <p:nvSpPr>
          <p:cNvPr id="366621" name="Text Box 29"/>
          <p:cNvSpPr txBox="1">
            <a:spLocks noChangeArrowheads="1"/>
          </p:cNvSpPr>
          <p:nvPr/>
        </p:nvSpPr>
        <p:spPr bwMode="auto">
          <a:xfrm>
            <a:off x="4495800" y="1263650"/>
            <a:ext cx="1524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660066"/>
                </a:solidFill>
                <a:latin typeface="Cambria" pitchFamily="18" charset="0"/>
              </a:rPr>
              <a:t>Output</a:t>
            </a:r>
            <a:br>
              <a:rPr lang="en-US" sz="1600">
                <a:solidFill>
                  <a:srgbClr val="660066"/>
                </a:solidFill>
                <a:latin typeface="Cambria" pitchFamily="18" charset="0"/>
              </a:rPr>
            </a:br>
            <a:r>
              <a:rPr lang="en-US" sz="1600">
                <a:solidFill>
                  <a:srgbClr val="660066"/>
                </a:solidFill>
                <a:latin typeface="Cambria" pitchFamily="18" charset="0"/>
              </a:rPr>
              <a:t>power</a:t>
            </a:r>
          </a:p>
        </p:txBody>
      </p:sp>
      <p:sp>
        <p:nvSpPr>
          <p:cNvPr id="366622" name="Rectangle 30"/>
          <p:cNvSpPr>
            <a:spLocks noChangeArrowheads="1"/>
          </p:cNvSpPr>
          <p:nvPr/>
        </p:nvSpPr>
        <p:spPr bwMode="auto">
          <a:xfrm>
            <a:off x="5334000" y="1905000"/>
            <a:ext cx="685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eaLnBrk="0" hangingPunct="0">
              <a:lnSpc>
                <a:spcPct val="90000"/>
              </a:lnSpc>
              <a:spcBef>
                <a:spcPct val="20000"/>
              </a:spcBef>
              <a:buClr>
                <a:schemeClr val="tx2"/>
              </a:buClr>
              <a:buSzPct val="70000"/>
              <a:buFont typeface="Wingdings" pitchFamily="2" charset="2"/>
              <a:buNone/>
            </a:pPr>
            <a:r>
              <a:rPr lang="en-US" sz="2000" b="0">
                <a:solidFill>
                  <a:srgbClr val="0066FF"/>
                </a:solidFill>
                <a:latin typeface="Arial" charset="0"/>
              </a:rPr>
              <a:t>mW</a:t>
            </a:r>
          </a:p>
        </p:txBody>
      </p:sp>
      <p:sp>
        <p:nvSpPr>
          <p:cNvPr id="366624" name="AutoShape 32"/>
          <p:cNvSpPr>
            <a:spLocks noChangeArrowheads="1"/>
          </p:cNvSpPr>
          <p:nvPr/>
        </p:nvSpPr>
        <p:spPr bwMode="auto">
          <a:xfrm>
            <a:off x="762000" y="5638800"/>
            <a:ext cx="2819400" cy="914400"/>
          </a:xfrm>
          <a:prstGeom prst="wedgeRectCallout">
            <a:avLst>
              <a:gd name="adj1" fmla="val -30769"/>
              <a:gd name="adj2" fmla="val -281995"/>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66627" name="Picture 35"/>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838200" y="5334000"/>
            <a:ext cx="2667000"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6630" name="Freeform 38"/>
          <p:cNvSpPr>
            <a:spLocks/>
          </p:cNvSpPr>
          <p:nvPr/>
        </p:nvSpPr>
        <p:spPr bwMode="auto">
          <a:xfrm>
            <a:off x="3124200" y="2286000"/>
            <a:ext cx="1905000" cy="2971800"/>
          </a:xfrm>
          <a:custGeom>
            <a:avLst/>
            <a:gdLst>
              <a:gd name="T0" fmla="*/ 0 w 1200"/>
              <a:gd name="T1" fmla="*/ 1808 h 1808"/>
              <a:gd name="T2" fmla="*/ 816 w 1200"/>
              <a:gd name="T3" fmla="*/ 272 h 1808"/>
              <a:gd name="T4" fmla="*/ 1200 w 1200"/>
              <a:gd name="T5" fmla="*/ 176 h 1808"/>
            </a:gdLst>
            <a:ahLst/>
            <a:cxnLst>
              <a:cxn ang="0">
                <a:pos x="T0" y="T1"/>
              </a:cxn>
              <a:cxn ang="0">
                <a:pos x="T2" y="T3"/>
              </a:cxn>
              <a:cxn ang="0">
                <a:pos x="T4" y="T5"/>
              </a:cxn>
            </a:cxnLst>
            <a:rect l="0" t="0" r="r" b="b"/>
            <a:pathLst>
              <a:path w="1200" h="1808">
                <a:moveTo>
                  <a:pt x="0" y="1808"/>
                </a:moveTo>
                <a:cubicBezTo>
                  <a:pt x="308" y="1176"/>
                  <a:pt x="616" y="544"/>
                  <a:pt x="816" y="272"/>
                </a:cubicBezTo>
                <a:cubicBezTo>
                  <a:pt x="1016" y="0"/>
                  <a:pt x="1108" y="88"/>
                  <a:pt x="1200" y="176"/>
                </a:cubicBezTo>
              </a:path>
            </a:pathLst>
          </a:custGeom>
          <a:noFill/>
          <a:ln w="38100" cap="flat" cmpd="sng">
            <a:solidFill>
              <a:srgbClr val="FF0000"/>
            </a:solidFill>
            <a:prstDash val="solid"/>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631" name="Rectangle 39"/>
          <p:cNvSpPr>
            <a:spLocks noChangeArrowheads="1"/>
          </p:cNvSpPr>
          <p:nvPr/>
        </p:nvSpPr>
        <p:spPr bwMode="auto">
          <a:xfrm>
            <a:off x="4800600" y="2590800"/>
            <a:ext cx="1828800" cy="304800"/>
          </a:xfrm>
          <a:prstGeom prst="rect">
            <a:avLst/>
          </a:prstGeom>
          <a:noFill/>
          <a:ln w="254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6646"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C7BD92E7-CB90-4809-B65B-535397B7F2E3}" type="slidenum">
              <a:rPr lang="en-US" altLang="en-US" sz="1600" b="0">
                <a:solidFill>
                  <a:srgbClr val="3366FF"/>
                </a:solidFill>
                <a:latin typeface="Cambria" pitchFamily="18" charset="0"/>
              </a:rPr>
              <a:pPr algn="r"/>
              <a:t>66</a:t>
            </a:fld>
            <a:endParaRPr lang="en-US" altLang="en-US" sz="1600" b="0">
              <a:solidFill>
                <a:srgbClr val="3366FF"/>
              </a:solidFill>
              <a:latin typeface="Cambria" pitchFamily="18" charset="0"/>
            </a:endParaRPr>
          </a:p>
        </p:txBody>
      </p:sp>
      <p:sp>
        <p:nvSpPr>
          <p:cNvPr id="2" name="TextBox 1"/>
          <p:cNvSpPr txBox="1"/>
          <p:nvPr/>
        </p:nvSpPr>
        <p:spPr>
          <a:xfrm>
            <a:off x="1524000" y="228600"/>
            <a:ext cx="4114800" cy="769441"/>
          </a:xfrm>
          <a:prstGeom prst="rect">
            <a:avLst/>
          </a:prstGeom>
          <a:noFill/>
        </p:spPr>
        <p:txBody>
          <a:bodyPr wrap="square" rtlCol="0">
            <a:spAutoFit/>
          </a:bodyPr>
          <a:lstStyle/>
          <a:p>
            <a:r>
              <a:rPr lang="en-US" sz="4400" b="0" dirty="0" smtClean="0">
                <a:solidFill>
                  <a:srgbClr val="0070C0"/>
                </a:solidFill>
              </a:rPr>
              <a:t>Optical Density</a:t>
            </a:r>
            <a:endParaRPr lang="en-US" sz="4400" b="0" dirty="0">
              <a:solidFill>
                <a:srgbClr val="0070C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body" idx="1"/>
          </p:nvPr>
        </p:nvSpPr>
        <p:spPr>
          <a:xfrm>
            <a:off x="6019800" y="1905000"/>
            <a:ext cx="838200" cy="3352800"/>
          </a:xfrm>
        </p:spPr>
        <p:txBody>
          <a:bodyPr/>
          <a:lstStyle/>
          <a:p>
            <a:pPr algn="ctr">
              <a:lnSpc>
                <a:spcPct val="90000"/>
              </a:lnSpc>
              <a:buFont typeface="Wingdings" pitchFamily="2" charset="2"/>
              <a:buNone/>
            </a:pPr>
            <a:r>
              <a:rPr lang="en-US" sz="2000"/>
              <a:t>0</a:t>
            </a:r>
          </a:p>
          <a:p>
            <a:pPr algn="ctr">
              <a:lnSpc>
                <a:spcPct val="90000"/>
              </a:lnSpc>
              <a:buFont typeface="Wingdings" pitchFamily="2" charset="2"/>
              <a:buNone/>
            </a:pPr>
            <a:r>
              <a:rPr lang="en-US" sz="2000"/>
              <a:t>1</a:t>
            </a:r>
          </a:p>
          <a:p>
            <a:pPr algn="ctr">
              <a:lnSpc>
                <a:spcPct val="90000"/>
              </a:lnSpc>
              <a:buFont typeface="Wingdings" pitchFamily="2" charset="2"/>
              <a:buNone/>
            </a:pPr>
            <a:r>
              <a:rPr lang="en-US" sz="2000"/>
              <a:t>2</a:t>
            </a:r>
          </a:p>
          <a:p>
            <a:pPr algn="ctr">
              <a:lnSpc>
                <a:spcPct val="90000"/>
              </a:lnSpc>
              <a:buFont typeface="Wingdings" pitchFamily="2" charset="2"/>
              <a:buNone/>
            </a:pPr>
            <a:r>
              <a:rPr lang="en-US" sz="2000"/>
              <a:t>3</a:t>
            </a:r>
          </a:p>
          <a:p>
            <a:pPr algn="ctr">
              <a:lnSpc>
                <a:spcPct val="90000"/>
              </a:lnSpc>
              <a:buFont typeface="Wingdings" pitchFamily="2" charset="2"/>
              <a:buNone/>
            </a:pPr>
            <a:r>
              <a:rPr lang="en-US" sz="2000"/>
              <a:t>4</a:t>
            </a:r>
          </a:p>
          <a:p>
            <a:pPr algn="ctr">
              <a:lnSpc>
                <a:spcPct val="90000"/>
              </a:lnSpc>
              <a:buFont typeface="Wingdings" pitchFamily="2" charset="2"/>
              <a:buNone/>
            </a:pPr>
            <a:r>
              <a:rPr lang="en-US" sz="2000"/>
              <a:t>5</a:t>
            </a:r>
          </a:p>
          <a:p>
            <a:pPr algn="ctr">
              <a:lnSpc>
                <a:spcPct val="90000"/>
              </a:lnSpc>
              <a:buFont typeface="Wingdings" pitchFamily="2" charset="2"/>
              <a:buNone/>
            </a:pPr>
            <a:r>
              <a:rPr lang="en-US" sz="2000"/>
              <a:t>6</a:t>
            </a:r>
          </a:p>
          <a:p>
            <a:pPr algn="ctr">
              <a:lnSpc>
                <a:spcPct val="90000"/>
              </a:lnSpc>
              <a:buFont typeface="Wingdings" pitchFamily="2" charset="2"/>
              <a:buNone/>
            </a:pPr>
            <a:r>
              <a:rPr lang="en-US" sz="2000"/>
              <a:t>7</a:t>
            </a:r>
          </a:p>
          <a:p>
            <a:pPr algn="ctr">
              <a:lnSpc>
                <a:spcPct val="90000"/>
              </a:lnSpc>
              <a:buFont typeface="Wingdings" pitchFamily="2" charset="2"/>
              <a:buNone/>
            </a:pPr>
            <a:r>
              <a:rPr lang="en-US" sz="2000"/>
              <a:t>8</a:t>
            </a:r>
          </a:p>
        </p:txBody>
      </p:sp>
      <p:sp>
        <p:nvSpPr>
          <p:cNvPr id="370691" name="Rectangle 3"/>
          <p:cNvSpPr>
            <a:spLocks noChangeArrowheads="1"/>
          </p:cNvSpPr>
          <p:nvPr/>
        </p:nvSpPr>
        <p:spPr bwMode="auto">
          <a:xfrm>
            <a:off x="6858000" y="1905000"/>
            <a:ext cx="2057400" cy="3048000"/>
          </a:xfrm>
          <a:prstGeom prst="rect">
            <a:avLst/>
          </a:prstGeom>
          <a:gradFill rotWithShape="1">
            <a:gsLst>
              <a:gs pos="0">
                <a:srgbClr val="FFFF00">
                  <a:alpha val="70000"/>
                </a:srgbClr>
              </a:gs>
              <a:gs pos="100000">
                <a:srgbClr val="FFFFFF">
                  <a:alpha val="0"/>
                </a:srgbClr>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100 </a:t>
            </a:r>
            <a:r>
              <a:rPr lang="en-US" sz="2000" b="0">
                <a:solidFill>
                  <a:srgbClr val="0066FF"/>
                </a:solidFill>
                <a:latin typeface="Arial" charset="0"/>
              </a:rPr>
              <a:t>%</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10</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1</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0.10</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0.01</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0.001</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0.0001</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0.00001</a:t>
            </a:r>
          </a:p>
          <a:p>
            <a:pPr marL="692150" lvl="1" indent="-347663" algn="l" eaLnBrk="0" hangingPunct="0">
              <a:lnSpc>
                <a:spcPct val="90000"/>
              </a:lnSpc>
              <a:spcBef>
                <a:spcPct val="20000"/>
              </a:spcBef>
              <a:buClr>
                <a:schemeClr val="accent2"/>
              </a:buClr>
              <a:buSzPct val="70000"/>
              <a:buFont typeface="Wingdings" pitchFamily="2" charset="2"/>
              <a:buNone/>
            </a:pPr>
            <a:r>
              <a:rPr lang="en-US" sz="2000" b="0">
                <a:latin typeface="Arial" charset="0"/>
              </a:rPr>
              <a:t>    0.000001</a:t>
            </a:r>
          </a:p>
        </p:txBody>
      </p:sp>
      <p:sp>
        <p:nvSpPr>
          <p:cNvPr id="370692" name="Text Box 4"/>
          <p:cNvSpPr txBox="1">
            <a:spLocks noChangeArrowheads="1"/>
          </p:cNvSpPr>
          <p:nvPr/>
        </p:nvSpPr>
        <p:spPr bwMode="auto">
          <a:xfrm>
            <a:off x="5638800" y="1263650"/>
            <a:ext cx="1524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660066"/>
                </a:solidFill>
                <a:latin typeface="Cambria" pitchFamily="18" charset="0"/>
              </a:rPr>
              <a:t>Optical Density (OD)</a:t>
            </a:r>
          </a:p>
        </p:txBody>
      </p:sp>
      <p:sp>
        <p:nvSpPr>
          <p:cNvPr id="370693" name="Text Box 5"/>
          <p:cNvSpPr txBox="1">
            <a:spLocks noChangeArrowheads="1"/>
          </p:cNvSpPr>
          <p:nvPr/>
        </p:nvSpPr>
        <p:spPr bwMode="auto">
          <a:xfrm>
            <a:off x="7010400" y="1247775"/>
            <a:ext cx="1524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660066"/>
                </a:solidFill>
                <a:latin typeface="Cambria" pitchFamily="18" charset="0"/>
              </a:rPr>
              <a:t>Light transmission</a:t>
            </a:r>
          </a:p>
        </p:txBody>
      </p:sp>
      <p:pic>
        <p:nvPicPr>
          <p:cNvPr id="370694" name="Picture 6" descr="sperian-laser-safety-glasses-flex-seal_big"/>
          <p:cNvPicPr preferRelativeResize="0">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3886200" y="4953000"/>
            <a:ext cx="21336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0695" name="AutoShape 7"/>
          <p:cNvSpPr>
            <a:spLocks noChangeArrowheads="1"/>
          </p:cNvSpPr>
          <p:nvPr/>
        </p:nvSpPr>
        <p:spPr bwMode="auto">
          <a:xfrm>
            <a:off x="838200" y="1981200"/>
            <a:ext cx="4267200" cy="1524000"/>
          </a:xfrm>
          <a:prstGeom prst="wedgeRectCallout">
            <a:avLst>
              <a:gd name="adj1" fmla="val 27718"/>
              <a:gd name="adj2" fmla="val 151875"/>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70696" name="Picture 8"/>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914400" y="2057400"/>
            <a:ext cx="4114800"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0697" name="Freeform 9"/>
          <p:cNvSpPr>
            <a:spLocks/>
          </p:cNvSpPr>
          <p:nvPr/>
        </p:nvSpPr>
        <p:spPr bwMode="auto">
          <a:xfrm>
            <a:off x="2819400" y="1219200"/>
            <a:ext cx="4572000" cy="1676400"/>
          </a:xfrm>
          <a:custGeom>
            <a:avLst/>
            <a:gdLst>
              <a:gd name="T0" fmla="*/ 0 w 2880"/>
              <a:gd name="T1" fmla="*/ 768 h 1056"/>
              <a:gd name="T2" fmla="*/ 1152 w 2880"/>
              <a:gd name="T3" fmla="*/ 48 h 1056"/>
              <a:gd name="T4" fmla="*/ 2880 w 2880"/>
              <a:gd name="T5" fmla="*/ 1056 h 1056"/>
            </a:gdLst>
            <a:ahLst/>
            <a:cxnLst>
              <a:cxn ang="0">
                <a:pos x="T0" y="T1"/>
              </a:cxn>
              <a:cxn ang="0">
                <a:pos x="T2" y="T3"/>
              </a:cxn>
              <a:cxn ang="0">
                <a:pos x="T4" y="T5"/>
              </a:cxn>
            </a:cxnLst>
            <a:rect l="0" t="0" r="r" b="b"/>
            <a:pathLst>
              <a:path w="2880" h="1056">
                <a:moveTo>
                  <a:pt x="0" y="768"/>
                </a:moveTo>
                <a:cubicBezTo>
                  <a:pt x="336" y="384"/>
                  <a:pt x="672" y="0"/>
                  <a:pt x="1152" y="48"/>
                </a:cubicBezTo>
                <a:cubicBezTo>
                  <a:pt x="1632" y="96"/>
                  <a:pt x="2256" y="576"/>
                  <a:pt x="2880" y="1056"/>
                </a:cubicBezTo>
              </a:path>
            </a:pathLst>
          </a:custGeom>
          <a:noFill/>
          <a:ln w="38100" cap="flat" cmpd="sng">
            <a:solidFill>
              <a:srgbClr val="FF0000"/>
            </a:solidFill>
            <a:prstDash val="solid"/>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698" name="Rectangle 10"/>
          <p:cNvSpPr>
            <a:spLocks noChangeArrowheads="1"/>
          </p:cNvSpPr>
          <p:nvPr/>
        </p:nvSpPr>
        <p:spPr bwMode="auto">
          <a:xfrm>
            <a:off x="2286000" y="2438400"/>
            <a:ext cx="1447800" cy="30480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0699" name="Rectangle 11"/>
          <p:cNvSpPr>
            <a:spLocks noChangeArrowheads="1"/>
          </p:cNvSpPr>
          <p:nvPr/>
        </p:nvSpPr>
        <p:spPr bwMode="auto">
          <a:xfrm>
            <a:off x="6248400" y="2895600"/>
            <a:ext cx="2057400" cy="45720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0715"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94BE1859-9D82-4F11-A893-556A42F60AF1}" type="slidenum">
              <a:rPr lang="en-US" altLang="en-US" sz="1600" b="0">
                <a:solidFill>
                  <a:srgbClr val="3366FF"/>
                </a:solidFill>
                <a:latin typeface="Cambria" pitchFamily="18" charset="0"/>
              </a:rPr>
              <a:pPr algn="r"/>
              <a:t>67</a:t>
            </a:fld>
            <a:endParaRPr lang="en-US" altLang="en-US" sz="1600" b="0">
              <a:solidFill>
                <a:srgbClr val="3366FF"/>
              </a:solidFill>
              <a:latin typeface="Cambria" pitchFamily="18" charset="0"/>
            </a:endParaRPr>
          </a:p>
        </p:txBody>
      </p:sp>
      <p:sp>
        <p:nvSpPr>
          <p:cNvPr id="2" name="TextBox 1"/>
          <p:cNvSpPr txBox="1"/>
          <p:nvPr/>
        </p:nvSpPr>
        <p:spPr>
          <a:xfrm>
            <a:off x="838200" y="381000"/>
            <a:ext cx="3962400" cy="769441"/>
          </a:xfrm>
          <a:prstGeom prst="rect">
            <a:avLst/>
          </a:prstGeom>
          <a:noFill/>
        </p:spPr>
        <p:txBody>
          <a:bodyPr wrap="square" rtlCol="0">
            <a:spAutoFit/>
          </a:bodyPr>
          <a:lstStyle/>
          <a:p>
            <a:r>
              <a:rPr lang="en-US" sz="4400" b="0" dirty="0" smtClean="0">
                <a:solidFill>
                  <a:srgbClr val="0070C0"/>
                </a:solidFill>
              </a:rPr>
              <a:t>Optical Density</a:t>
            </a:r>
            <a:endParaRPr lang="en-US" sz="4400" b="0" dirty="0">
              <a:solidFill>
                <a:srgbClr val="0070C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56" name="Picture 12" descr="Thoughtful Young Man"/>
          <p:cNvPicPr>
            <a:picLocks noChangeAspect="1" noChangeArrowheads="1"/>
          </p:cNvPicPr>
          <p:nvPr>
            <p:custDataLst>
              <p:tags r:id="rId2"/>
            </p:custDataLst>
          </p:nvPr>
        </p:nvPicPr>
        <p:blipFill>
          <a:blip r:embed="rId9" cstate="print">
            <a:lum bright="10000"/>
            <a:extLst>
              <a:ext uri="{28A0092B-C50C-407E-A947-70E740481C1C}">
                <a14:useLocalDpi xmlns:a14="http://schemas.microsoft.com/office/drawing/2010/main" val="0"/>
              </a:ext>
            </a:extLst>
          </a:blip>
          <a:srcRect b="7895"/>
          <a:stretch>
            <a:fillRect/>
          </a:stretch>
        </p:blipFill>
        <p:spPr bwMode="auto">
          <a:xfrm>
            <a:off x="5334000" y="4191000"/>
            <a:ext cx="3810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6" name="Picture 2" descr="Sperian-Polymer-Laser-Eyewear-LSS-_i_3WLF7_A01">
            <a:hlinkClick r:id="" action="ppaction://noaction"/>
          </p:cNvPr>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t="24001" b="9599"/>
          <a:stretch>
            <a:fillRect/>
          </a:stretch>
        </p:blipFill>
        <p:spPr bwMode="auto">
          <a:xfrm>
            <a:off x="346075" y="3749675"/>
            <a:ext cx="205740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7" name="Picture 3"/>
          <p:cNvPicPr>
            <a:picLocks noChangeAspect="1" noChangeArrowheads="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4648200" y="762000"/>
            <a:ext cx="4043363" cy="329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4548" name="Picture 4" descr="go">
            <a:hlinkClick r:id="" action="ppaction://noaction"/>
          </p:cNvPr>
          <p:cNvPicPr>
            <a:picLocks noChangeAspect="1" noChangeArrowheads="1"/>
          </p:cNvPicPr>
          <p:nvPr>
            <p:custDataLst>
              <p:tags r:id="rId5"/>
            </p:custDataLst>
          </p:nvPr>
        </p:nvPicPr>
        <p:blipFill>
          <a:blip r:embed="rId12" cstate="print">
            <a:lum bright="4000"/>
            <a:extLst>
              <a:ext uri="{28A0092B-C50C-407E-A947-70E740481C1C}">
                <a14:useLocalDpi xmlns:a14="http://schemas.microsoft.com/office/drawing/2010/main" val="0"/>
              </a:ext>
            </a:extLst>
          </a:blip>
          <a:srcRect l="13187" r="13187" b="16457"/>
          <a:stretch>
            <a:fillRect/>
          </a:stretch>
        </p:blipFill>
        <p:spPr bwMode="auto">
          <a:xfrm>
            <a:off x="304800" y="2317750"/>
            <a:ext cx="21336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9" name="Picture 5" descr="sperian-laser-safety-glasses-flex-seal_big">
            <a:hlinkClick r:id="rId13" action="ppaction://hlinksldjump"/>
          </p:cNvPr>
          <p:cNvPicPr preferRelativeResize="0">
            <a:picLocks noChangeAspect="1" noChangeArrowheads="1"/>
          </p:cNvPicPr>
          <p:nvPr>
            <p:custDataLst>
              <p:tags r:id="rId6"/>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381000" y="5349875"/>
            <a:ext cx="18288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4550" name="Rectangle 8"/>
          <p:cNvSpPr>
            <a:spLocks noChangeArrowheads="1"/>
          </p:cNvSpPr>
          <p:nvPr/>
        </p:nvSpPr>
        <p:spPr bwMode="auto">
          <a:xfrm>
            <a:off x="96837" y="152400"/>
            <a:ext cx="4683125" cy="242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chemeClr val="tx2"/>
              </a:buClr>
              <a:buSzPct val="70000"/>
              <a:buFont typeface="Wingdings" pitchFamily="2" charset="2"/>
              <a:buNone/>
            </a:pPr>
            <a:r>
              <a:rPr lang="en-US" sz="3200" dirty="0"/>
              <a:t>What do you think?</a:t>
            </a:r>
          </a:p>
          <a:p>
            <a:pPr algn="l" eaLnBrk="0" hangingPunct="0">
              <a:spcBef>
                <a:spcPct val="20000"/>
              </a:spcBef>
              <a:buClr>
                <a:schemeClr val="tx2"/>
              </a:buClr>
              <a:buSzPct val="70000"/>
              <a:buFont typeface="Wingdings" pitchFamily="2" charset="2"/>
              <a:buNone/>
            </a:pPr>
            <a:r>
              <a:rPr lang="en-US" sz="3200" b="0" dirty="0">
                <a:solidFill>
                  <a:srgbClr val="0066CC"/>
                </a:solidFill>
              </a:rPr>
              <a:t>Which safety eyewear can </a:t>
            </a:r>
            <a:br>
              <a:rPr lang="en-US" sz="3200" b="0" dirty="0">
                <a:solidFill>
                  <a:srgbClr val="0066CC"/>
                </a:solidFill>
              </a:rPr>
            </a:br>
            <a:r>
              <a:rPr lang="en-US" sz="3200" b="0" dirty="0">
                <a:solidFill>
                  <a:srgbClr val="0066CC"/>
                </a:solidFill>
              </a:rPr>
              <a:t>protect against lasers with </a:t>
            </a:r>
            <a:br>
              <a:rPr lang="en-US" sz="3200" b="0" dirty="0">
                <a:solidFill>
                  <a:srgbClr val="0066CC"/>
                </a:solidFill>
              </a:rPr>
            </a:br>
            <a:r>
              <a:rPr lang="en-US" sz="3200" b="0" dirty="0">
                <a:solidFill>
                  <a:srgbClr val="0066CC"/>
                </a:solidFill>
              </a:rPr>
              <a:t>a wavelength of 930 nm ?</a:t>
            </a:r>
          </a:p>
        </p:txBody>
      </p:sp>
      <p:sp>
        <p:nvSpPr>
          <p:cNvPr id="364557" name="AutoShape 13"/>
          <p:cNvSpPr>
            <a:spLocks noChangeArrowheads="1"/>
          </p:cNvSpPr>
          <p:nvPr/>
        </p:nvSpPr>
        <p:spPr bwMode="auto">
          <a:xfrm>
            <a:off x="5257800" y="4267200"/>
            <a:ext cx="1676400" cy="914400"/>
          </a:xfrm>
          <a:prstGeom prst="cloudCallout">
            <a:avLst>
              <a:gd name="adj1" fmla="val 53694"/>
              <a:gd name="adj2" fmla="val 83162"/>
            </a:avLst>
          </a:prstGeom>
          <a:gradFill rotWithShape="1">
            <a:gsLst>
              <a:gs pos="0">
                <a:srgbClr val="3399FF">
                  <a:alpha val="60001"/>
                </a:srgbClr>
              </a:gs>
              <a:gs pos="100000">
                <a:schemeClr val="bg1">
                  <a:alpha val="0"/>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t>I need an OD of 6</a:t>
            </a:r>
          </a:p>
        </p:txBody>
      </p:sp>
      <p:sp>
        <p:nvSpPr>
          <p:cNvPr id="364558" name="Rectangle 14"/>
          <p:cNvSpPr>
            <a:spLocks noChangeArrowheads="1"/>
          </p:cNvSpPr>
          <p:nvPr/>
        </p:nvSpPr>
        <p:spPr bwMode="auto">
          <a:xfrm>
            <a:off x="2667000" y="4191000"/>
            <a:ext cx="186213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30000"/>
              </a:spcBef>
            </a:pPr>
            <a:r>
              <a:rPr lang="en-US" sz="1600" b="0"/>
              <a:t>OD 5 @ 585-600 nm</a:t>
            </a:r>
            <a:br>
              <a:rPr lang="en-US" sz="1600" b="0"/>
            </a:br>
            <a:r>
              <a:rPr lang="en-US" sz="1600" b="0"/>
              <a:t>OD 6 @ 600-605 nm</a:t>
            </a:r>
          </a:p>
        </p:txBody>
      </p:sp>
      <p:sp>
        <p:nvSpPr>
          <p:cNvPr id="364559" name="Rectangle 15"/>
          <p:cNvSpPr>
            <a:spLocks noChangeArrowheads="1"/>
          </p:cNvSpPr>
          <p:nvPr/>
        </p:nvSpPr>
        <p:spPr bwMode="auto">
          <a:xfrm>
            <a:off x="2667000" y="2819400"/>
            <a:ext cx="186213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30000"/>
              </a:spcBef>
            </a:pPr>
            <a:r>
              <a:rPr lang="en-US" sz="1600" b="0"/>
              <a:t>OD 6 @ 457-515 nm</a:t>
            </a:r>
            <a:br>
              <a:rPr lang="en-US" sz="1600" b="0"/>
            </a:br>
            <a:r>
              <a:rPr lang="en-US" sz="1600" b="0"/>
              <a:t>OD 3 @ 515-530 nm</a:t>
            </a:r>
          </a:p>
        </p:txBody>
      </p:sp>
      <p:sp>
        <p:nvSpPr>
          <p:cNvPr id="364560" name="Rectangle 16"/>
          <p:cNvSpPr>
            <a:spLocks noChangeArrowheads="1"/>
          </p:cNvSpPr>
          <p:nvPr/>
        </p:nvSpPr>
        <p:spPr bwMode="auto">
          <a:xfrm>
            <a:off x="2636838" y="5410200"/>
            <a:ext cx="2087562"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t>OD 5 @1065-1100</a:t>
            </a:r>
            <a:br>
              <a:rPr lang="en-US" sz="1600" b="0"/>
            </a:br>
            <a:r>
              <a:rPr lang="en-US" sz="1600" b="0"/>
              <a:t>OD 6 @ 800-980 </a:t>
            </a:r>
            <a:br>
              <a:rPr lang="en-US" sz="1600" b="0"/>
            </a:br>
            <a:r>
              <a:rPr lang="en-US" sz="1600" b="0"/>
              <a:t>OD 7 @ 980-1065</a:t>
            </a:r>
          </a:p>
        </p:txBody>
      </p:sp>
      <p:sp>
        <p:nvSpPr>
          <p:cNvPr id="364575"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38DAF96A-7680-422E-8B0A-00F3D4EE2109}" type="slidenum">
              <a:rPr lang="en-US" altLang="en-US" sz="1600" b="0">
                <a:solidFill>
                  <a:srgbClr val="3366FF"/>
                </a:solidFill>
                <a:latin typeface="Cambria" pitchFamily="18" charset="0"/>
              </a:rPr>
              <a:pPr algn="r"/>
              <a:t>68</a:t>
            </a:fld>
            <a:endParaRPr lang="en-US" altLang="en-US" sz="1600" b="0">
              <a:solidFill>
                <a:srgbClr val="3366FF"/>
              </a:solidFill>
              <a:latin typeface="Cambria"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descr="Thoughtful Young Man"/>
          <p:cNvPicPr>
            <a:picLocks noChangeAspect="1" noChangeArrowheads="1"/>
          </p:cNvPicPr>
          <p:nvPr>
            <p:custDataLst>
              <p:tags r:id="rId2"/>
            </p:custDataLst>
          </p:nvPr>
        </p:nvPicPr>
        <p:blipFill>
          <a:blip r:embed="rId7" cstate="print">
            <a:lum bright="10000"/>
            <a:extLst>
              <a:ext uri="{28A0092B-C50C-407E-A947-70E740481C1C}">
                <a14:useLocalDpi xmlns:a14="http://schemas.microsoft.com/office/drawing/2010/main" val="0"/>
              </a:ext>
            </a:extLst>
          </a:blip>
          <a:srcRect b="7895"/>
          <a:stretch>
            <a:fillRect/>
          </a:stretch>
        </p:blipFill>
        <p:spPr bwMode="auto">
          <a:xfrm>
            <a:off x="5334000" y="4191000"/>
            <a:ext cx="3810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100" name="Picture 4"/>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648200" y="762000"/>
            <a:ext cx="4043363" cy="329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8102" name="Picture 6" descr="sperian-laser-safety-glasses-flex-seal_big"/>
          <p:cNvPicPr preferRelativeResize="0">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381000" y="5349875"/>
            <a:ext cx="18288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8103" name="Rectangle 8"/>
          <p:cNvSpPr>
            <a:spLocks noChangeArrowheads="1"/>
          </p:cNvSpPr>
          <p:nvPr/>
        </p:nvSpPr>
        <p:spPr bwMode="auto">
          <a:xfrm>
            <a:off x="247650" y="800100"/>
            <a:ext cx="44958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chemeClr val="tx2"/>
              </a:buClr>
              <a:buSzPct val="70000"/>
              <a:buFont typeface="Wingdings" pitchFamily="2" charset="2"/>
              <a:buNone/>
            </a:pPr>
            <a:r>
              <a:rPr lang="en-US" sz="3200" b="0" dirty="0" smtClean="0">
                <a:solidFill>
                  <a:srgbClr val="0066CC"/>
                </a:solidFill>
              </a:rPr>
              <a:t>Select </a:t>
            </a:r>
            <a:r>
              <a:rPr lang="en-US" sz="3200" b="0" dirty="0">
                <a:solidFill>
                  <a:srgbClr val="0066CC"/>
                </a:solidFill>
              </a:rPr>
              <a:t>laser safety </a:t>
            </a:r>
            <a:r>
              <a:rPr lang="en-US" sz="3200" b="0" dirty="0" smtClean="0">
                <a:solidFill>
                  <a:srgbClr val="0066CC"/>
                </a:solidFill>
              </a:rPr>
              <a:t>eyewear based </a:t>
            </a:r>
            <a:r>
              <a:rPr lang="en-US" sz="3200" b="0" dirty="0">
                <a:solidFill>
                  <a:srgbClr val="0066CC"/>
                </a:solidFill>
              </a:rPr>
              <a:t>on the </a:t>
            </a:r>
            <a:r>
              <a:rPr lang="en-US" sz="3200" dirty="0">
                <a:solidFill>
                  <a:schemeClr val="bg2"/>
                </a:solidFill>
              </a:rPr>
              <a:t>optical </a:t>
            </a:r>
            <a:r>
              <a:rPr lang="en-US" sz="3200" dirty="0" smtClean="0">
                <a:solidFill>
                  <a:schemeClr val="bg2"/>
                </a:solidFill>
              </a:rPr>
              <a:t>density </a:t>
            </a:r>
            <a:r>
              <a:rPr lang="en-US" sz="3200" b="0" dirty="0" smtClean="0">
                <a:solidFill>
                  <a:srgbClr val="0066CC"/>
                </a:solidFill>
              </a:rPr>
              <a:t>and </a:t>
            </a:r>
            <a:r>
              <a:rPr lang="en-US" sz="3200" dirty="0">
                <a:solidFill>
                  <a:schemeClr val="bg2"/>
                </a:solidFill>
              </a:rPr>
              <a:t>wavelength</a:t>
            </a:r>
            <a:r>
              <a:rPr lang="en-US" sz="3200" b="0" dirty="0">
                <a:solidFill>
                  <a:srgbClr val="0066CC"/>
                </a:solidFill>
              </a:rPr>
              <a:t> of your laser.</a:t>
            </a:r>
          </a:p>
        </p:txBody>
      </p:sp>
      <p:sp>
        <p:nvSpPr>
          <p:cNvPr id="388104" name="AutoShape 8"/>
          <p:cNvSpPr>
            <a:spLocks noChangeArrowheads="1"/>
          </p:cNvSpPr>
          <p:nvPr/>
        </p:nvSpPr>
        <p:spPr bwMode="auto">
          <a:xfrm>
            <a:off x="5257800" y="4267200"/>
            <a:ext cx="1676400" cy="914400"/>
          </a:xfrm>
          <a:prstGeom prst="cloudCallout">
            <a:avLst>
              <a:gd name="adj1" fmla="val 53694"/>
              <a:gd name="adj2" fmla="val 83162"/>
            </a:avLst>
          </a:prstGeom>
          <a:gradFill rotWithShape="1">
            <a:gsLst>
              <a:gs pos="0">
                <a:srgbClr val="3399FF">
                  <a:alpha val="60001"/>
                </a:srgbClr>
              </a:gs>
              <a:gs pos="100000">
                <a:schemeClr val="bg1">
                  <a:alpha val="0"/>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t>I need an OD of 6</a:t>
            </a:r>
          </a:p>
        </p:txBody>
      </p:sp>
      <p:sp>
        <p:nvSpPr>
          <p:cNvPr id="388107" name="Rectangle 11"/>
          <p:cNvSpPr>
            <a:spLocks noChangeArrowheads="1"/>
          </p:cNvSpPr>
          <p:nvPr/>
        </p:nvSpPr>
        <p:spPr bwMode="auto">
          <a:xfrm>
            <a:off x="2636838" y="5410200"/>
            <a:ext cx="2087562"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600" b="0"/>
              <a:t>OD 5 @1065-1100</a:t>
            </a:r>
            <a:br>
              <a:rPr lang="en-US" sz="1600" b="0"/>
            </a:br>
            <a:r>
              <a:rPr lang="en-US" sz="1600" b="0"/>
              <a:t>OD 6 @ 800-980 </a:t>
            </a:r>
            <a:br>
              <a:rPr lang="en-US" sz="1600" b="0"/>
            </a:br>
            <a:r>
              <a:rPr lang="en-US" sz="1600" b="0"/>
              <a:t>OD 7 @ 980-1065</a:t>
            </a:r>
          </a:p>
        </p:txBody>
      </p:sp>
      <p:sp>
        <p:nvSpPr>
          <p:cNvPr id="388120"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73F468DC-4668-4B5A-9D72-A2178F901A70}" type="slidenum">
              <a:rPr lang="en-US" altLang="en-US" sz="1600" b="0">
                <a:solidFill>
                  <a:srgbClr val="3366FF"/>
                </a:solidFill>
                <a:latin typeface="Cambria" pitchFamily="18" charset="0"/>
              </a:rPr>
              <a:pPr algn="r"/>
              <a:t>69</a:t>
            </a:fld>
            <a:endParaRPr lang="en-US" altLang="en-US" sz="1600" b="0">
              <a:solidFill>
                <a:srgbClr val="3366FF"/>
              </a:solidFill>
              <a:latin typeface="Cambria"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55" name="Text Box 35"/>
          <p:cNvSpPr txBox="1">
            <a:spLocks noChangeArrowheads="1"/>
          </p:cNvSpPr>
          <p:nvPr/>
        </p:nvSpPr>
        <p:spPr bwMode="auto">
          <a:xfrm>
            <a:off x="2819400" y="746125"/>
            <a:ext cx="3352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000" b="0" dirty="0">
                <a:solidFill>
                  <a:srgbClr val="0066FF"/>
                </a:solidFill>
              </a:rPr>
              <a:t>Output</a:t>
            </a:r>
          </a:p>
        </p:txBody>
      </p:sp>
      <p:sp>
        <p:nvSpPr>
          <p:cNvPr id="56356" name="Oval 36"/>
          <p:cNvSpPr>
            <a:spLocks noChangeArrowheads="1"/>
          </p:cNvSpPr>
          <p:nvPr/>
        </p:nvSpPr>
        <p:spPr bwMode="auto">
          <a:xfrm>
            <a:off x="2514600" y="3198813"/>
            <a:ext cx="990600" cy="1447800"/>
          </a:xfrm>
          <a:prstGeom prst="ellipse">
            <a:avLst/>
          </a:prstGeom>
          <a:gradFill rotWithShape="1">
            <a:gsLst>
              <a:gs pos="0">
                <a:schemeClr val="bg1">
                  <a:alpha val="20000"/>
                </a:schemeClr>
              </a:gs>
              <a:gs pos="50000">
                <a:schemeClr val="accent1">
                  <a:alpha val="60001"/>
                </a:schemeClr>
              </a:gs>
              <a:gs pos="100000">
                <a:schemeClr val="bg1">
                  <a:alpha val="20000"/>
                </a:schemeClr>
              </a:gs>
            </a:gsLst>
            <a:lin ang="2700000" scaled="1"/>
          </a:gra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57" name="Oval 37"/>
          <p:cNvSpPr>
            <a:spLocks noChangeArrowheads="1"/>
          </p:cNvSpPr>
          <p:nvPr/>
        </p:nvSpPr>
        <p:spPr bwMode="auto">
          <a:xfrm>
            <a:off x="2667000" y="3198813"/>
            <a:ext cx="990600" cy="1447800"/>
          </a:xfrm>
          <a:prstGeom prst="ellipse">
            <a:avLst/>
          </a:prstGeom>
          <a:gradFill rotWithShape="1">
            <a:gsLst>
              <a:gs pos="0">
                <a:schemeClr val="bg1">
                  <a:alpha val="20000"/>
                </a:schemeClr>
              </a:gs>
              <a:gs pos="50000">
                <a:schemeClr val="accent1">
                  <a:alpha val="60001"/>
                </a:schemeClr>
              </a:gs>
              <a:gs pos="100000">
                <a:schemeClr val="bg1">
                  <a:alpha val="20000"/>
                </a:schemeClr>
              </a:gs>
            </a:gsLst>
            <a:lin ang="2700000" scaled="1"/>
          </a:gradFill>
          <a:ln w="9525">
            <a:solidFill>
              <a:srgbClr val="D3D3D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58" name="AutoShape 38"/>
          <p:cNvSpPr>
            <a:spLocks noChangeArrowheads="1"/>
          </p:cNvSpPr>
          <p:nvPr/>
        </p:nvSpPr>
        <p:spPr bwMode="auto">
          <a:xfrm rot="5400000">
            <a:off x="4038600" y="2132013"/>
            <a:ext cx="1143000" cy="3581400"/>
          </a:xfrm>
          <a:prstGeom prst="can">
            <a:avLst>
              <a:gd name="adj" fmla="val 50525"/>
            </a:avLst>
          </a:prstGeom>
          <a:gradFill rotWithShape="1">
            <a:gsLst>
              <a:gs pos="0">
                <a:srgbClr val="FF6699"/>
              </a:gs>
              <a:gs pos="50000">
                <a:srgbClr val="FFCCFF">
                  <a:alpha val="20000"/>
                </a:srgbClr>
              </a:gs>
              <a:gs pos="100000">
                <a:srgbClr val="FF6699"/>
              </a:gs>
            </a:gsLst>
            <a:lin ang="5400000" scaled="1"/>
          </a:gradFill>
          <a:ln w="9525">
            <a:solidFill>
              <a:srgbClr val="FF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59" name="Oval 39"/>
          <p:cNvSpPr>
            <a:spLocks noChangeArrowheads="1"/>
          </p:cNvSpPr>
          <p:nvPr/>
        </p:nvSpPr>
        <p:spPr bwMode="auto">
          <a:xfrm>
            <a:off x="5562600" y="3214688"/>
            <a:ext cx="990600" cy="1447800"/>
          </a:xfrm>
          <a:prstGeom prst="ellipse">
            <a:avLst/>
          </a:prstGeom>
          <a:gradFill rotWithShape="1">
            <a:gsLst>
              <a:gs pos="0">
                <a:schemeClr val="bg1">
                  <a:alpha val="20000"/>
                </a:schemeClr>
              </a:gs>
              <a:gs pos="50000">
                <a:schemeClr val="accent1">
                  <a:alpha val="60001"/>
                </a:schemeClr>
              </a:gs>
              <a:gs pos="100000">
                <a:schemeClr val="bg1">
                  <a:alpha val="20000"/>
                </a:schemeClr>
              </a:gs>
            </a:gsLst>
            <a:lin ang="2700000" scaled="1"/>
          </a:gradFill>
          <a:ln w="9525">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60" name="Oval 40"/>
          <p:cNvSpPr>
            <a:spLocks noChangeArrowheads="1"/>
          </p:cNvSpPr>
          <p:nvPr/>
        </p:nvSpPr>
        <p:spPr bwMode="auto">
          <a:xfrm>
            <a:off x="5715000" y="3214688"/>
            <a:ext cx="990600" cy="1447800"/>
          </a:xfrm>
          <a:prstGeom prst="ellipse">
            <a:avLst/>
          </a:prstGeom>
          <a:gradFill rotWithShape="1">
            <a:gsLst>
              <a:gs pos="0">
                <a:schemeClr val="bg1">
                  <a:alpha val="20000"/>
                </a:schemeClr>
              </a:gs>
              <a:gs pos="50000">
                <a:schemeClr val="accent1">
                  <a:alpha val="60001"/>
                </a:schemeClr>
              </a:gs>
              <a:gs pos="100000">
                <a:schemeClr val="bg1">
                  <a:alpha val="20000"/>
                </a:schemeClr>
              </a:gs>
            </a:gsLst>
            <a:lin ang="2700000" scaled="1"/>
          </a:gra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71" name="Oval 51"/>
          <p:cNvSpPr>
            <a:spLocks noChangeArrowheads="1"/>
          </p:cNvSpPr>
          <p:nvPr/>
        </p:nvSpPr>
        <p:spPr bwMode="auto">
          <a:xfrm>
            <a:off x="6172200" y="3748088"/>
            <a:ext cx="152400" cy="3810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72" name="Text Box 52"/>
          <p:cNvSpPr txBox="1">
            <a:spLocks noChangeArrowheads="1"/>
          </p:cNvSpPr>
          <p:nvPr/>
        </p:nvSpPr>
        <p:spPr bwMode="auto">
          <a:xfrm>
            <a:off x="6553200" y="4082733"/>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t>Continuous</a:t>
            </a:r>
          </a:p>
        </p:txBody>
      </p:sp>
      <p:sp>
        <p:nvSpPr>
          <p:cNvPr id="56381" name="Line 61"/>
          <p:cNvSpPr>
            <a:spLocks noChangeShapeType="1"/>
          </p:cNvSpPr>
          <p:nvPr/>
        </p:nvSpPr>
        <p:spPr bwMode="auto">
          <a:xfrm>
            <a:off x="6248400" y="3962400"/>
            <a:ext cx="2286000" cy="0"/>
          </a:xfrm>
          <a:prstGeom prst="line">
            <a:avLst/>
          </a:prstGeom>
          <a:noFill/>
          <a:ln w="127000">
            <a:solidFill>
              <a:srgbClr val="FF0000"/>
            </a:solidFill>
            <a:round/>
            <a:headEnd/>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405" name="Oval 85"/>
          <p:cNvSpPr>
            <a:spLocks noChangeArrowheads="1"/>
          </p:cNvSpPr>
          <p:nvPr/>
        </p:nvSpPr>
        <p:spPr bwMode="auto">
          <a:xfrm>
            <a:off x="2514600" y="4937125"/>
            <a:ext cx="990600" cy="1447800"/>
          </a:xfrm>
          <a:prstGeom prst="ellipse">
            <a:avLst/>
          </a:prstGeom>
          <a:gradFill rotWithShape="1">
            <a:gsLst>
              <a:gs pos="0">
                <a:schemeClr val="bg1">
                  <a:alpha val="20000"/>
                </a:schemeClr>
              </a:gs>
              <a:gs pos="50000">
                <a:schemeClr val="accent1">
                  <a:alpha val="60001"/>
                </a:schemeClr>
              </a:gs>
              <a:gs pos="100000">
                <a:schemeClr val="bg1">
                  <a:alpha val="20000"/>
                </a:schemeClr>
              </a:gs>
            </a:gsLst>
            <a:lin ang="2700000" scaled="1"/>
          </a:gra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406" name="Oval 86"/>
          <p:cNvSpPr>
            <a:spLocks noChangeArrowheads="1"/>
          </p:cNvSpPr>
          <p:nvPr/>
        </p:nvSpPr>
        <p:spPr bwMode="auto">
          <a:xfrm>
            <a:off x="2667000" y="4937125"/>
            <a:ext cx="990600" cy="1447800"/>
          </a:xfrm>
          <a:prstGeom prst="ellipse">
            <a:avLst/>
          </a:prstGeom>
          <a:gradFill rotWithShape="1">
            <a:gsLst>
              <a:gs pos="0">
                <a:schemeClr val="bg1">
                  <a:alpha val="20000"/>
                </a:schemeClr>
              </a:gs>
              <a:gs pos="50000">
                <a:schemeClr val="accent1">
                  <a:alpha val="60001"/>
                </a:schemeClr>
              </a:gs>
              <a:gs pos="100000">
                <a:schemeClr val="bg1">
                  <a:alpha val="20000"/>
                </a:schemeClr>
              </a:gs>
            </a:gsLst>
            <a:lin ang="2700000" scaled="1"/>
          </a:gradFill>
          <a:ln w="9525">
            <a:solidFill>
              <a:srgbClr val="D3D3D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407" name="AutoShape 87"/>
          <p:cNvSpPr>
            <a:spLocks noChangeArrowheads="1"/>
          </p:cNvSpPr>
          <p:nvPr/>
        </p:nvSpPr>
        <p:spPr bwMode="auto">
          <a:xfrm rot="5400000">
            <a:off x="4038600" y="3870325"/>
            <a:ext cx="1143000" cy="3581400"/>
          </a:xfrm>
          <a:prstGeom prst="can">
            <a:avLst>
              <a:gd name="adj" fmla="val 50525"/>
            </a:avLst>
          </a:prstGeom>
          <a:gradFill rotWithShape="1">
            <a:gsLst>
              <a:gs pos="0">
                <a:srgbClr val="FF6699"/>
              </a:gs>
              <a:gs pos="50000">
                <a:srgbClr val="FFCCFF">
                  <a:alpha val="20000"/>
                </a:srgbClr>
              </a:gs>
              <a:gs pos="100000">
                <a:srgbClr val="FF6699"/>
              </a:gs>
            </a:gsLst>
            <a:lin ang="5400000" scaled="1"/>
          </a:gradFill>
          <a:ln w="9525">
            <a:solidFill>
              <a:srgbClr val="FF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408" name="Oval 88"/>
          <p:cNvSpPr>
            <a:spLocks noChangeArrowheads="1"/>
          </p:cNvSpPr>
          <p:nvPr/>
        </p:nvSpPr>
        <p:spPr bwMode="auto">
          <a:xfrm>
            <a:off x="5562600" y="4953000"/>
            <a:ext cx="990600" cy="1447800"/>
          </a:xfrm>
          <a:prstGeom prst="ellipse">
            <a:avLst/>
          </a:prstGeom>
          <a:gradFill rotWithShape="1">
            <a:gsLst>
              <a:gs pos="0">
                <a:schemeClr val="bg1">
                  <a:alpha val="20000"/>
                </a:schemeClr>
              </a:gs>
              <a:gs pos="50000">
                <a:schemeClr val="accent1">
                  <a:alpha val="60001"/>
                </a:schemeClr>
              </a:gs>
              <a:gs pos="100000">
                <a:schemeClr val="bg1">
                  <a:alpha val="20000"/>
                </a:schemeClr>
              </a:gs>
            </a:gsLst>
            <a:lin ang="2700000" scaled="1"/>
          </a:gradFill>
          <a:ln w="9525">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409" name="Oval 89"/>
          <p:cNvSpPr>
            <a:spLocks noChangeArrowheads="1"/>
          </p:cNvSpPr>
          <p:nvPr/>
        </p:nvSpPr>
        <p:spPr bwMode="auto">
          <a:xfrm>
            <a:off x="5715000" y="4953000"/>
            <a:ext cx="990600" cy="1447800"/>
          </a:xfrm>
          <a:prstGeom prst="ellipse">
            <a:avLst/>
          </a:prstGeom>
          <a:gradFill rotWithShape="1">
            <a:gsLst>
              <a:gs pos="0">
                <a:schemeClr val="bg1">
                  <a:alpha val="20000"/>
                </a:schemeClr>
              </a:gs>
              <a:gs pos="50000">
                <a:schemeClr val="accent1">
                  <a:alpha val="60001"/>
                </a:schemeClr>
              </a:gs>
              <a:gs pos="100000">
                <a:schemeClr val="bg1">
                  <a:alpha val="20000"/>
                </a:schemeClr>
              </a:gs>
            </a:gsLst>
            <a:lin ang="2700000" scaled="1"/>
          </a:gra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410" name="Oval 90"/>
          <p:cNvSpPr>
            <a:spLocks noChangeArrowheads="1"/>
          </p:cNvSpPr>
          <p:nvPr/>
        </p:nvSpPr>
        <p:spPr bwMode="auto">
          <a:xfrm>
            <a:off x="6172200" y="5486400"/>
            <a:ext cx="152400" cy="3810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411" name="Text Box 91"/>
          <p:cNvSpPr txBox="1">
            <a:spLocks noChangeArrowheads="1"/>
          </p:cNvSpPr>
          <p:nvPr/>
        </p:nvSpPr>
        <p:spPr bwMode="auto">
          <a:xfrm>
            <a:off x="6553200" y="5929313"/>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Pulsed</a:t>
            </a:r>
          </a:p>
        </p:txBody>
      </p:sp>
      <p:sp>
        <p:nvSpPr>
          <p:cNvPr id="56412" name="Line 92"/>
          <p:cNvSpPr>
            <a:spLocks noChangeShapeType="1"/>
          </p:cNvSpPr>
          <p:nvPr/>
        </p:nvSpPr>
        <p:spPr bwMode="auto">
          <a:xfrm>
            <a:off x="6248400" y="5715000"/>
            <a:ext cx="2286000" cy="0"/>
          </a:xfrm>
          <a:prstGeom prst="line">
            <a:avLst/>
          </a:prstGeom>
          <a:noFill/>
          <a:ln w="127000">
            <a:solidFill>
              <a:srgbClr val="FF0000"/>
            </a:solidFill>
            <a:prstDash val="dash"/>
            <a:round/>
            <a:headEnd/>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415" name="Text Box 95"/>
          <p:cNvSpPr txBox="1">
            <a:spLocks noChangeArrowheads="1"/>
          </p:cNvSpPr>
          <p:nvPr/>
        </p:nvSpPr>
        <p:spPr bwMode="auto">
          <a:xfrm>
            <a:off x="3733800" y="3671888"/>
            <a:ext cx="1676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800" b="0" u="sng" dirty="0">
                <a:latin typeface="Arial" charset="0"/>
              </a:rPr>
              <a:t>&gt;</a:t>
            </a:r>
            <a:r>
              <a:rPr lang="en-US" sz="2800" b="0" dirty="0">
                <a:latin typeface="Arial" charset="0"/>
              </a:rPr>
              <a:t> ¼ sec</a:t>
            </a:r>
            <a:endParaRPr lang="en-US" sz="2800" b="0" u="sng" dirty="0">
              <a:latin typeface="Arial" charset="0"/>
            </a:endParaRPr>
          </a:p>
        </p:txBody>
      </p:sp>
      <p:sp>
        <p:nvSpPr>
          <p:cNvPr id="56416" name="Text Box 96"/>
          <p:cNvSpPr txBox="1">
            <a:spLocks noChangeArrowheads="1"/>
          </p:cNvSpPr>
          <p:nvPr/>
        </p:nvSpPr>
        <p:spPr bwMode="auto">
          <a:xfrm>
            <a:off x="3657600" y="53340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800" b="0">
                <a:latin typeface="Arial" charset="0"/>
              </a:rPr>
              <a:t>&lt; ¼ sec</a:t>
            </a:r>
            <a:endParaRPr lang="en-US" sz="2800" b="0" u="sng">
              <a:latin typeface="Arial" charset="0"/>
            </a:endParaRPr>
          </a:p>
        </p:txBody>
      </p:sp>
      <p:sp>
        <p:nvSpPr>
          <p:cNvPr id="56506"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9A30F864-5A8E-473A-A9F3-7FC874D9D487}" type="slidenum">
              <a:rPr lang="en-US" altLang="en-US" sz="1600" b="0">
                <a:solidFill>
                  <a:srgbClr val="3366FF"/>
                </a:solidFill>
                <a:latin typeface="Cambria" pitchFamily="18" charset="0"/>
              </a:rPr>
              <a:pPr algn="r"/>
              <a:t>7</a:t>
            </a:fld>
            <a:endParaRPr lang="en-US" altLang="en-US" sz="1600" b="0">
              <a:solidFill>
                <a:srgbClr val="3366FF"/>
              </a:solidFill>
              <a:latin typeface="Cambria" pitchFamily="18" charset="0"/>
            </a:endParaRPr>
          </a:p>
        </p:txBody>
      </p:sp>
      <p:sp>
        <p:nvSpPr>
          <p:cNvPr id="2" name="TextBox 1"/>
          <p:cNvSpPr txBox="1"/>
          <p:nvPr/>
        </p:nvSpPr>
        <p:spPr>
          <a:xfrm>
            <a:off x="1325880" y="2667000"/>
            <a:ext cx="7056120" cy="369332"/>
          </a:xfrm>
          <a:prstGeom prst="rect">
            <a:avLst/>
          </a:prstGeom>
          <a:noFill/>
        </p:spPr>
        <p:txBody>
          <a:bodyPr wrap="square" rtlCol="0">
            <a:spAutoFit/>
          </a:bodyPr>
          <a:lstStyle/>
          <a:p>
            <a:r>
              <a:rPr lang="en-US" dirty="0" smtClean="0"/>
              <a:t>CW = The </a:t>
            </a:r>
            <a:r>
              <a:rPr lang="en-US" dirty="0" smtClean="0"/>
              <a:t>beam </a:t>
            </a:r>
            <a:r>
              <a:rPr lang="en-US" dirty="0" smtClean="0"/>
              <a:t>is emitted at a constant power for at least ¼ second</a:t>
            </a:r>
            <a:endParaRPr lang="en-US" dirty="0"/>
          </a:p>
        </p:txBody>
      </p:sp>
      <p:sp>
        <p:nvSpPr>
          <p:cNvPr id="3" name="TextBox 2"/>
          <p:cNvSpPr txBox="1"/>
          <p:nvPr/>
        </p:nvSpPr>
        <p:spPr>
          <a:xfrm>
            <a:off x="1066800" y="4597122"/>
            <a:ext cx="8115300" cy="646331"/>
          </a:xfrm>
          <a:prstGeom prst="rect">
            <a:avLst/>
          </a:prstGeom>
          <a:noFill/>
        </p:spPr>
        <p:txBody>
          <a:bodyPr wrap="square" rtlCol="0">
            <a:spAutoFit/>
          </a:bodyPr>
          <a:lstStyle/>
          <a:p>
            <a:r>
              <a:rPr lang="en-US" dirty="0" smtClean="0"/>
              <a:t>Pulsed = The </a:t>
            </a:r>
            <a:r>
              <a:rPr lang="en-US" dirty="0"/>
              <a:t>optical power appears in pulses of some duration at some repetition </a:t>
            </a:r>
            <a:r>
              <a:rPr lang="en-US" dirty="0" smtClean="0"/>
              <a:t>rate.</a:t>
            </a:r>
            <a:endParaRPr lang="en-US" dirty="0"/>
          </a:p>
        </p:txBody>
      </p:sp>
    </p:spTree>
    <p:custDataLst>
      <p:tags r:id="rId1"/>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2" name="Group 22"/>
          <p:cNvGrpSpPr>
            <a:grpSpLocks/>
          </p:cNvGrpSpPr>
          <p:nvPr>
            <p:custDataLst>
              <p:tags r:id="rId2"/>
            </p:custDataLst>
          </p:nvPr>
        </p:nvGrpSpPr>
        <p:grpSpPr bwMode="auto">
          <a:xfrm>
            <a:off x="152400" y="5181600"/>
            <a:ext cx="8839200" cy="1555750"/>
            <a:chOff x="96" y="1574"/>
            <a:chExt cx="5568" cy="980"/>
          </a:xfrm>
        </p:grpSpPr>
        <p:sp>
          <p:nvSpPr>
            <p:cNvPr id="368663" name="Rectangle 23"/>
            <p:cNvSpPr>
              <a:spLocks noChangeArrowheads="1"/>
            </p:cNvSpPr>
            <p:nvPr/>
          </p:nvSpPr>
          <p:spPr bwMode="auto">
            <a:xfrm>
              <a:off x="192" y="2266"/>
              <a:ext cx="1056" cy="240"/>
            </a:xfrm>
            <a:prstGeom prst="rect">
              <a:avLst/>
            </a:prstGeom>
            <a:gradFill rotWithShape="1">
              <a:gsLst>
                <a:gs pos="0">
                  <a:srgbClr val="3366CC">
                    <a:alpha val="60001"/>
                  </a:srgb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64" name="Text Box 24"/>
            <p:cNvSpPr txBox="1">
              <a:spLocks noChangeArrowheads="1"/>
            </p:cNvSpPr>
            <p:nvPr/>
          </p:nvSpPr>
          <p:spPr bwMode="auto">
            <a:xfrm>
              <a:off x="192" y="2266"/>
              <a:ext cx="10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3366CC"/>
                  </a:solidFill>
                </a:rPr>
                <a:t>Ultraviolet</a:t>
              </a:r>
            </a:p>
          </p:txBody>
        </p:sp>
        <p:sp>
          <p:nvSpPr>
            <p:cNvPr id="368665" name="Rectangle 25"/>
            <p:cNvSpPr>
              <a:spLocks noChangeArrowheads="1"/>
            </p:cNvSpPr>
            <p:nvPr/>
          </p:nvSpPr>
          <p:spPr bwMode="auto">
            <a:xfrm>
              <a:off x="1248" y="2266"/>
              <a:ext cx="1344" cy="240"/>
            </a:xfrm>
            <a:prstGeom prst="rect">
              <a:avLst/>
            </a:prstGeom>
            <a:gradFill rotWithShape="1">
              <a:gsLst>
                <a:gs pos="0">
                  <a:srgbClr val="FFCC00">
                    <a:alpha val="60001"/>
                  </a:srgbClr>
                </a:gs>
                <a:gs pos="100000">
                  <a:srgbClr val="475E76">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66" name="Text Box 26"/>
            <p:cNvSpPr txBox="1">
              <a:spLocks noChangeArrowheads="1"/>
            </p:cNvSpPr>
            <p:nvPr/>
          </p:nvSpPr>
          <p:spPr bwMode="auto">
            <a:xfrm>
              <a:off x="1440" y="2256"/>
              <a:ext cx="10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3366CC"/>
                  </a:solidFill>
                </a:rPr>
                <a:t>Visible</a:t>
              </a:r>
            </a:p>
          </p:txBody>
        </p:sp>
        <p:sp>
          <p:nvSpPr>
            <p:cNvPr id="368667" name="Rectangle 27"/>
            <p:cNvSpPr>
              <a:spLocks noChangeArrowheads="1"/>
            </p:cNvSpPr>
            <p:nvPr/>
          </p:nvSpPr>
          <p:spPr bwMode="auto">
            <a:xfrm>
              <a:off x="2592" y="2266"/>
              <a:ext cx="3072" cy="288"/>
            </a:xfrm>
            <a:prstGeom prst="rect">
              <a:avLst/>
            </a:prstGeom>
            <a:gradFill rotWithShape="1">
              <a:gsLst>
                <a:gs pos="0">
                  <a:srgbClr val="FF99CC">
                    <a:alpha val="60001"/>
                  </a:srgb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68" name="Text Box 28"/>
            <p:cNvSpPr txBox="1">
              <a:spLocks noChangeArrowheads="1"/>
            </p:cNvSpPr>
            <p:nvPr/>
          </p:nvSpPr>
          <p:spPr bwMode="auto">
            <a:xfrm>
              <a:off x="3792" y="2256"/>
              <a:ext cx="10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3366CC"/>
                  </a:solidFill>
                </a:rPr>
                <a:t>Infrared</a:t>
              </a:r>
            </a:p>
          </p:txBody>
        </p:sp>
        <p:pic>
          <p:nvPicPr>
            <p:cNvPr id="368669" name="Picture 29"/>
            <p:cNvPicPr>
              <a:picLocks noChangeAspect="1" noChangeArrowheads="1"/>
            </p:cNvPicPr>
            <p:nvPr/>
          </p:nvPicPr>
          <p:blipFill>
            <a:blip r:embed="rId8" cstate="print">
              <a:extLst>
                <a:ext uri="{28A0092B-C50C-407E-A947-70E740481C1C}">
                  <a14:useLocalDpi xmlns:a14="http://schemas.microsoft.com/office/drawing/2010/main" val="0"/>
                </a:ext>
              </a:extLst>
            </a:blip>
            <a:srcRect l="328" t="5556" r="328" b="9259"/>
            <a:stretch>
              <a:fillRect/>
            </a:stretch>
          </p:blipFill>
          <p:spPr bwMode="auto">
            <a:xfrm>
              <a:off x="96" y="1574"/>
              <a:ext cx="5568"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0" name="Picture 3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 y="1910"/>
              <a:ext cx="556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8671" name="Text Box 31"/>
          <p:cNvSpPr txBox="1">
            <a:spLocks noChangeArrowheads="1"/>
          </p:cNvSpPr>
          <p:nvPr/>
        </p:nvSpPr>
        <p:spPr bwMode="auto">
          <a:xfrm>
            <a:off x="990600" y="4449763"/>
            <a:ext cx="1600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t>Argon</a:t>
            </a:r>
            <a:br>
              <a:rPr lang="en-US" sz="1600"/>
            </a:br>
            <a:r>
              <a:rPr lang="en-US" sz="1200" b="0"/>
              <a:t>(488 nm and 514 nm)</a:t>
            </a:r>
          </a:p>
        </p:txBody>
      </p:sp>
      <p:sp>
        <p:nvSpPr>
          <p:cNvPr id="368672" name="Text Box 32"/>
          <p:cNvSpPr txBox="1">
            <a:spLocks noChangeArrowheads="1"/>
          </p:cNvSpPr>
          <p:nvPr/>
        </p:nvSpPr>
        <p:spPr bwMode="auto">
          <a:xfrm>
            <a:off x="1828800" y="4068763"/>
            <a:ext cx="1600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t>KTP</a:t>
            </a:r>
            <a:br>
              <a:rPr lang="en-US" sz="1600"/>
            </a:br>
            <a:r>
              <a:rPr lang="en-US" sz="1200" b="0"/>
              <a:t>(532 nm)</a:t>
            </a:r>
          </a:p>
        </p:txBody>
      </p:sp>
      <p:sp>
        <p:nvSpPr>
          <p:cNvPr id="368673" name="Line 33"/>
          <p:cNvSpPr>
            <a:spLocks noChangeShapeType="1"/>
          </p:cNvSpPr>
          <p:nvPr/>
        </p:nvSpPr>
        <p:spPr bwMode="auto">
          <a:xfrm>
            <a:off x="2590800" y="4511675"/>
            <a:ext cx="0" cy="76200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68676" name="Text Box 36"/>
          <p:cNvSpPr txBox="1">
            <a:spLocks noChangeArrowheads="1"/>
          </p:cNvSpPr>
          <p:nvPr/>
        </p:nvSpPr>
        <p:spPr bwMode="auto">
          <a:xfrm>
            <a:off x="4648200" y="4435475"/>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t>Nd:YAG</a:t>
            </a:r>
            <a:br>
              <a:rPr lang="en-US" sz="1600"/>
            </a:br>
            <a:r>
              <a:rPr lang="en-US" sz="1200" b="0"/>
              <a:t>(1060 nm)</a:t>
            </a:r>
          </a:p>
        </p:txBody>
      </p:sp>
      <p:sp>
        <p:nvSpPr>
          <p:cNvPr id="368677" name="Line 37"/>
          <p:cNvSpPr>
            <a:spLocks noChangeShapeType="1"/>
          </p:cNvSpPr>
          <p:nvPr/>
        </p:nvSpPr>
        <p:spPr bwMode="auto">
          <a:xfrm>
            <a:off x="2438400" y="4892675"/>
            <a:ext cx="0" cy="38100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68678" name="Line 38"/>
          <p:cNvSpPr>
            <a:spLocks noChangeShapeType="1"/>
          </p:cNvSpPr>
          <p:nvPr/>
        </p:nvSpPr>
        <p:spPr bwMode="auto">
          <a:xfrm>
            <a:off x="5410200" y="4816475"/>
            <a:ext cx="0" cy="76200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68679" name="Rectangle 39"/>
          <p:cNvSpPr>
            <a:spLocks noChangeArrowheads="1"/>
          </p:cNvSpPr>
          <p:nvPr/>
        </p:nvSpPr>
        <p:spPr bwMode="auto">
          <a:xfrm>
            <a:off x="5562600" y="5029200"/>
            <a:ext cx="381000" cy="3048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80" name="Rectangle 40"/>
          <p:cNvSpPr>
            <a:spLocks noChangeArrowheads="1"/>
          </p:cNvSpPr>
          <p:nvPr/>
        </p:nvSpPr>
        <p:spPr bwMode="auto">
          <a:xfrm>
            <a:off x="7315200" y="5105400"/>
            <a:ext cx="381000" cy="3048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68681" name="Picture 41" descr="go"/>
          <p:cNvPicPr>
            <a:picLocks noChangeAspect="1" noChangeArrowheads="1"/>
          </p:cNvPicPr>
          <p:nvPr>
            <p:custDataLst>
              <p:tags r:id="rId3"/>
            </p:custDataLst>
          </p:nvPr>
        </p:nvPicPr>
        <p:blipFill>
          <a:blip r:embed="rId10" cstate="print">
            <a:lum bright="4000"/>
            <a:extLst>
              <a:ext uri="{28A0092B-C50C-407E-A947-70E740481C1C}">
                <a14:useLocalDpi xmlns:a14="http://schemas.microsoft.com/office/drawing/2010/main" val="0"/>
              </a:ext>
            </a:extLst>
          </a:blip>
          <a:srcRect l="13187" r="13187" b="16457"/>
          <a:stretch>
            <a:fillRect/>
          </a:stretch>
        </p:blipFill>
        <p:spPr bwMode="auto">
          <a:xfrm>
            <a:off x="1143000" y="3787775"/>
            <a:ext cx="21336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4" name="Picture 4"/>
          <p:cNvPicPr>
            <a:picLocks noChangeAspect="1" noChangeArrowheads="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4648200" y="762000"/>
            <a:ext cx="4043363" cy="329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3" name="Picture 43" descr="sperian-laser-safety-glasses-flex-seal_big"/>
          <p:cNvPicPr preferRelativeResize="0">
            <a:picLocks noChangeAspect="1" noChangeArrowheads="1"/>
          </p:cNvPicPr>
          <p:nvPr>
            <p:custDataLst>
              <p:tags r:id="rId5"/>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4572000" y="4038600"/>
            <a:ext cx="18288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8684" name="Rectangle 8"/>
          <p:cNvSpPr>
            <a:spLocks noChangeArrowheads="1"/>
          </p:cNvSpPr>
          <p:nvPr/>
        </p:nvSpPr>
        <p:spPr bwMode="auto">
          <a:xfrm>
            <a:off x="228600" y="609600"/>
            <a:ext cx="4267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chemeClr val="tx2"/>
              </a:buClr>
              <a:buSzPct val="70000"/>
              <a:buFont typeface="Wingdings" pitchFamily="2" charset="2"/>
              <a:buNone/>
            </a:pPr>
            <a:r>
              <a:rPr lang="en-US" sz="3200" b="0" dirty="0" smtClean="0">
                <a:solidFill>
                  <a:srgbClr val="0066CC"/>
                </a:solidFill>
              </a:rPr>
              <a:t>Select </a:t>
            </a:r>
            <a:r>
              <a:rPr lang="en-US" sz="3200" b="0" dirty="0">
                <a:solidFill>
                  <a:srgbClr val="0066CC"/>
                </a:solidFill>
              </a:rPr>
              <a:t>laser safety </a:t>
            </a:r>
            <a:r>
              <a:rPr lang="en-US" sz="3200" b="0" dirty="0" smtClean="0">
                <a:solidFill>
                  <a:srgbClr val="0066CC"/>
                </a:solidFill>
              </a:rPr>
              <a:t>eyewear based </a:t>
            </a:r>
            <a:r>
              <a:rPr lang="en-US" sz="3200" b="0" dirty="0">
                <a:solidFill>
                  <a:srgbClr val="0066CC"/>
                </a:solidFill>
              </a:rPr>
              <a:t>on the </a:t>
            </a:r>
            <a:r>
              <a:rPr lang="en-US" sz="3200" dirty="0"/>
              <a:t>optical </a:t>
            </a:r>
            <a:r>
              <a:rPr lang="en-US" sz="3200" dirty="0" smtClean="0"/>
              <a:t>density </a:t>
            </a:r>
            <a:r>
              <a:rPr lang="en-US" sz="3200" b="0" dirty="0" smtClean="0">
                <a:solidFill>
                  <a:srgbClr val="0066CC"/>
                </a:solidFill>
              </a:rPr>
              <a:t>and </a:t>
            </a:r>
            <a:r>
              <a:rPr lang="en-US" sz="3200" dirty="0"/>
              <a:t>wavelength</a:t>
            </a:r>
            <a:r>
              <a:rPr lang="en-US" sz="3200" b="0" dirty="0">
                <a:solidFill>
                  <a:srgbClr val="0066CC"/>
                </a:solidFill>
              </a:rPr>
              <a:t> of your laser.</a:t>
            </a:r>
          </a:p>
        </p:txBody>
      </p:sp>
      <p:sp>
        <p:nvSpPr>
          <p:cNvPr id="368699"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0B2B9404-D720-44B1-95DF-16D84ECD91F5}" type="slidenum">
              <a:rPr lang="en-US" altLang="en-US" sz="1600" b="0">
                <a:solidFill>
                  <a:srgbClr val="3366FF"/>
                </a:solidFill>
                <a:latin typeface="Cambria" pitchFamily="18" charset="0"/>
              </a:rPr>
              <a:pPr algn="r"/>
              <a:t>70</a:t>
            </a:fld>
            <a:endParaRPr lang="en-US" altLang="en-US" sz="1600" b="0">
              <a:solidFill>
                <a:srgbClr val="3366FF"/>
              </a:solidFill>
              <a:latin typeface="Cambria"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62" name="Rectangle 8"/>
          <p:cNvSpPr>
            <a:spLocks noChangeArrowheads="1"/>
          </p:cNvSpPr>
          <p:nvPr/>
        </p:nvSpPr>
        <p:spPr bwMode="auto">
          <a:xfrm>
            <a:off x="228600" y="304800"/>
            <a:ext cx="4343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chemeClr val="tx2"/>
              </a:buClr>
              <a:buSzPct val="70000"/>
              <a:buFont typeface="Wingdings" pitchFamily="2" charset="2"/>
              <a:buNone/>
            </a:pPr>
            <a:r>
              <a:rPr lang="en-US" sz="3200" b="0" dirty="0" smtClean="0">
                <a:solidFill>
                  <a:srgbClr val="0066CC"/>
                </a:solidFill>
              </a:rPr>
              <a:t>Select </a:t>
            </a:r>
            <a:r>
              <a:rPr lang="en-US" sz="3200" b="0" dirty="0">
                <a:solidFill>
                  <a:srgbClr val="0066CC"/>
                </a:solidFill>
              </a:rPr>
              <a:t>laser safety </a:t>
            </a:r>
            <a:r>
              <a:rPr lang="en-US" sz="3200" b="0" dirty="0" smtClean="0">
                <a:solidFill>
                  <a:srgbClr val="0066CC"/>
                </a:solidFill>
              </a:rPr>
              <a:t>eyewear based </a:t>
            </a:r>
            <a:r>
              <a:rPr lang="en-US" sz="3200" b="0" dirty="0">
                <a:solidFill>
                  <a:srgbClr val="0066CC"/>
                </a:solidFill>
              </a:rPr>
              <a:t>on the </a:t>
            </a:r>
            <a:r>
              <a:rPr lang="en-US" sz="3200" dirty="0"/>
              <a:t>optical </a:t>
            </a:r>
            <a:r>
              <a:rPr lang="en-US" sz="3200" dirty="0" smtClean="0"/>
              <a:t>density </a:t>
            </a:r>
            <a:r>
              <a:rPr lang="en-US" sz="3200" b="0" dirty="0" smtClean="0">
                <a:solidFill>
                  <a:srgbClr val="0066CC"/>
                </a:solidFill>
              </a:rPr>
              <a:t>and </a:t>
            </a:r>
            <a:r>
              <a:rPr lang="en-US" sz="3200" dirty="0"/>
              <a:t>wavelength</a:t>
            </a:r>
            <a:r>
              <a:rPr lang="en-US" sz="3200" b="0" dirty="0">
                <a:solidFill>
                  <a:srgbClr val="0066CC"/>
                </a:solidFill>
              </a:rPr>
              <a:t> of your laser</a:t>
            </a:r>
            <a:r>
              <a:rPr lang="en-US" sz="2400" b="0" dirty="0">
                <a:solidFill>
                  <a:srgbClr val="0066CC"/>
                </a:solidFill>
              </a:rPr>
              <a:t>.</a:t>
            </a:r>
          </a:p>
        </p:txBody>
      </p:sp>
      <p:sp>
        <p:nvSpPr>
          <p:cNvPr id="394263" name="Text Box 23"/>
          <p:cNvSpPr txBox="1">
            <a:spLocks noChangeArrowheads="1"/>
          </p:cNvSpPr>
          <p:nvPr/>
        </p:nvSpPr>
        <p:spPr bwMode="auto">
          <a:xfrm>
            <a:off x="5219700" y="223897"/>
            <a:ext cx="35814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ts val="0"/>
              </a:spcBef>
            </a:pPr>
            <a:r>
              <a:rPr lang="en-US" sz="3200" b="0" dirty="0">
                <a:solidFill>
                  <a:srgbClr val="3399FF"/>
                </a:solidFill>
              </a:rPr>
              <a:t>In addition to…</a:t>
            </a:r>
          </a:p>
          <a:p>
            <a:pPr lvl="1" algn="l">
              <a:spcBef>
                <a:spcPts val="0"/>
              </a:spcBef>
            </a:pPr>
            <a:r>
              <a:rPr lang="en-US" sz="3200" b="0" dirty="0"/>
              <a:t>Fit</a:t>
            </a:r>
            <a:br>
              <a:rPr lang="en-US" sz="3200" b="0" dirty="0"/>
            </a:br>
            <a:r>
              <a:rPr lang="en-US" sz="3200" b="0" dirty="0"/>
              <a:t>Field of Vision Prescription</a:t>
            </a:r>
            <a:br>
              <a:rPr lang="en-US" sz="3200" b="0" dirty="0"/>
            </a:br>
            <a:r>
              <a:rPr lang="en-US" sz="3200" b="0" dirty="0"/>
              <a:t>Sensor Card Use</a:t>
            </a:r>
            <a:br>
              <a:rPr lang="en-US" sz="3200" b="0" dirty="0"/>
            </a:br>
            <a:r>
              <a:rPr lang="en-US" sz="3200" b="0" dirty="0"/>
              <a:t>Degradation</a:t>
            </a:r>
          </a:p>
        </p:txBody>
      </p:sp>
      <p:pic>
        <p:nvPicPr>
          <p:cNvPr id="394264" name="Picture 24"/>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990600" y="3962400"/>
            <a:ext cx="3133725"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4265" name="Picture 25"/>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3941763"/>
            <a:ext cx="2590800" cy="238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4266" name="Line 26"/>
          <p:cNvSpPr>
            <a:spLocks noChangeShapeType="1"/>
          </p:cNvSpPr>
          <p:nvPr/>
        </p:nvSpPr>
        <p:spPr bwMode="auto">
          <a:xfrm flipV="1">
            <a:off x="1828800" y="35814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267" name="Line 27"/>
          <p:cNvSpPr>
            <a:spLocks noChangeShapeType="1"/>
          </p:cNvSpPr>
          <p:nvPr/>
        </p:nvSpPr>
        <p:spPr bwMode="auto">
          <a:xfrm flipV="1">
            <a:off x="5638800" y="35814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268" name="Line 28"/>
          <p:cNvSpPr>
            <a:spLocks noChangeShapeType="1"/>
          </p:cNvSpPr>
          <p:nvPr/>
        </p:nvSpPr>
        <p:spPr bwMode="auto">
          <a:xfrm>
            <a:off x="1828800" y="3581400"/>
            <a:ext cx="457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269" name="Line 29"/>
          <p:cNvSpPr>
            <a:spLocks noChangeShapeType="1"/>
          </p:cNvSpPr>
          <p:nvPr/>
        </p:nvSpPr>
        <p:spPr bwMode="auto">
          <a:xfrm>
            <a:off x="5638800" y="3581400"/>
            <a:ext cx="457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270" name="Text Box 30"/>
          <p:cNvSpPr txBox="1">
            <a:spLocks noChangeArrowheads="1"/>
          </p:cNvSpPr>
          <p:nvPr/>
        </p:nvSpPr>
        <p:spPr bwMode="auto">
          <a:xfrm>
            <a:off x="2286000" y="33528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t>Too much space</a:t>
            </a:r>
          </a:p>
        </p:txBody>
      </p:sp>
      <p:sp>
        <p:nvSpPr>
          <p:cNvPr id="394271" name="Text Box 31"/>
          <p:cNvSpPr txBox="1">
            <a:spLocks noChangeArrowheads="1"/>
          </p:cNvSpPr>
          <p:nvPr/>
        </p:nvSpPr>
        <p:spPr bwMode="auto">
          <a:xfrm>
            <a:off x="6038850" y="3352799"/>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dirty="0"/>
              <a:t>Proper fit</a:t>
            </a:r>
          </a:p>
        </p:txBody>
      </p:sp>
      <p:sp>
        <p:nvSpPr>
          <p:cNvPr id="394282"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7B0BC531-944A-4619-9461-FA6272F3C46C}" type="slidenum">
              <a:rPr lang="en-US" altLang="en-US" sz="1600" b="0">
                <a:solidFill>
                  <a:srgbClr val="3366FF"/>
                </a:solidFill>
                <a:latin typeface="Cambria" pitchFamily="18" charset="0"/>
              </a:rPr>
              <a:pPr algn="r"/>
              <a:t>71</a:t>
            </a:fld>
            <a:endParaRPr lang="en-US" altLang="en-US" sz="1600" b="0">
              <a:solidFill>
                <a:srgbClr val="3366FF"/>
              </a:solidFill>
              <a:latin typeface="Cambria"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2" name="Picture 7" descr="I Found You! Royalty Free Stock Photography"/>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49530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03"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9634D909-213C-4252-9D39-16CF9BE61A35}" type="slidenum">
              <a:rPr lang="en-US" altLang="en-US" sz="1600" b="0">
                <a:solidFill>
                  <a:srgbClr val="3366FF"/>
                </a:solidFill>
                <a:latin typeface="Cambria" pitchFamily="18" charset="0"/>
              </a:rPr>
              <a:pPr algn="r"/>
              <a:t>72</a:t>
            </a:fld>
            <a:endParaRPr lang="en-US" altLang="en-US" sz="1600" b="0">
              <a:solidFill>
                <a:srgbClr val="3366FF"/>
              </a:solidFill>
              <a:latin typeface="Cambria" pitchFamily="18" charset="0"/>
            </a:endParaRPr>
          </a:p>
        </p:txBody>
      </p:sp>
      <p:sp>
        <p:nvSpPr>
          <p:cNvPr id="2" name="Rectangle 3"/>
          <p:cNvSpPr>
            <a:spLocks noGrp="1" noChangeArrowheads="1"/>
          </p:cNvSpPr>
          <p:nvPr>
            <p:ph type="body" idx="4294967295"/>
          </p:nvPr>
        </p:nvSpPr>
        <p:spPr>
          <a:xfrm>
            <a:off x="609600" y="1524000"/>
            <a:ext cx="7620000" cy="4724400"/>
          </a:xfrm>
          <a:gradFill rotWithShape="1">
            <a:gsLst>
              <a:gs pos="0">
                <a:srgbClr val="CCFFCC">
                  <a:alpha val="60001"/>
                </a:srgbClr>
              </a:gs>
              <a:gs pos="100000">
                <a:srgbClr val="FFFFFF">
                  <a:alpha val="0"/>
                </a:srgbClr>
              </a:gs>
            </a:gsLst>
            <a:lin ang="0" scaled="1"/>
          </a:gradFill>
        </p:spPr>
        <p:txBody>
          <a:bodyPr/>
          <a:lstStyle/>
          <a:p>
            <a:pPr marL="571500" indent="-571500">
              <a:buFont typeface="Wingdings" pitchFamily="2" charset="2"/>
              <a:buAutoNum type="arabicPeriod"/>
            </a:pPr>
            <a:r>
              <a:rPr lang="en-US" dirty="0">
                <a:latin typeface="Calibri" panose="020F0502020204030204" pitchFamily="34" charset="0"/>
              </a:rPr>
              <a:t>Determine laser classes and components</a:t>
            </a:r>
            <a:endParaRPr lang="en-US" sz="2000" dirty="0">
              <a:latin typeface="Calibri" panose="020F0502020204030204" pitchFamily="34" charset="0"/>
            </a:endParaRPr>
          </a:p>
          <a:p>
            <a:pPr marL="571500" indent="-571500">
              <a:buFont typeface="Wingdings" pitchFamily="2" charset="2"/>
              <a:buAutoNum type="arabicPeriod"/>
            </a:pPr>
            <a:r>
              <a:rPr lang="en-US" dirty="0" smtClean="0">
                <a:latin typeface="Calibri" panose="020F0502020204030204" pitchFamily="34" charset="0"/>
              </a:rPr>
              <a:t>Identify </a:t>
            </a:r>
            <a:r>
              <a:rPr lang="en-US" dirty="0">
                <a:latin typeface="Calibri" panose="020F0502020204030204" pitchFamily="34" charset="0"/>
              </a:rPr>
              <a:t>hazards</a:t>
            </a:r>
            <a:br>
              <a:rPr lang="en-US" dirty="0">
                <a:latin typeface="Calibri" panose="020F0502020204030204" pitchFamily="34" charset="0"/>
              </a:rPr>
            </a:br>
            <a:r>
              <a:rPr lang="en-US" sz="2200" dirty="0">
                <a:solidFill>
                  <a:srgbClr val="0066CC"/>
                </a:solidFill>
                <a:latin typeface="Calibri" panose="020F0502020204030204" pitchFamily="34" charset="0"/>
              </a:rPr>
              <a:t>     Biological </a:t>
            </a:r>
            <a:br>
              <a:rPr lang="en-US" sz="2200" dirty="0">
                <a:solidFill>
                  <a:srgbClr val="0066CC"/>
                </a:solidFill>
                <a:latin typeface="Calibri" panose="020F0502020204030204" pitchFamily="34" charset="0"/>
              </a:rPr>
            </a:br>
            <a:r>
              <a:rPr lang="en-US" sz="2200" dirty="0">
                <a:solidFill>
                  <a:srgbClr val="0066CC"/>
                </a:solidFill>
                <a:latin typeface="Calibri" panose="020F0502020204030204" pitchFamily="34" charset="0"/>
              </a:rPr>
              <a:t>     Non-Beam</a:t>
            </a:r>
          </a:p>
          <a:p>
            <a:pPr marL="571500" indent="-571500">
              <a:buFont typeface="Wingdings" pitchFamily="2" charset="2"/>
              <a:buAutoNum type="arabicPeriod"/>
            </a:pPr>
            <a:r>
              <a:rPr lang="en-US" dirty="0" smtClean="0">
                <a:latin typeface="Calibri" panose="020F0502020204030204" pitchFamily="34" charset="0"/>
              </a:rPr>
              <a:t>Implement </a:t>
            </a:r>
            <a:r>
              <a:rPr lang="en-US" dirty="0">
                <a:latin typeface="Calibri" panose="020F0502020204030204" pitchFamily="34" charset="0"/>
              </a:rPr>
              <a:t>controls</a:t>
            </a:r>
            <a:br>
              <a:rPr lang="en-US" dirty="0">
                <a:latin typeface="Calibri" panose="020F0502020204030204" pitchFamily="34" charset="0"/>
              </a:rPr>
            </a:br>
            <a:r>
              <a:rPr lang="en-US" sz="2200" dirty="0">
                <a:solidFill>
                  <a:srgbClr val="0066CC"/>
                </a:solidFill>
                <a:latin typeface="Calibri" panose="020F0502020204030204" pitchFamily="34" charset="0"/>
              </a:rPr>
              <a:t>     Engineering</a:t>
            </a:r>
            <a:br>
              <a:rPr lang="en-US" sz="2200" dirty="0">
                <a:solidFill>
                  <a:srgbClr val="0066CC"/>
                </a:solidFill>
                <a:latin typeface="Calibri" panose="020F0502020204030204" pitchFamily="34" charset="0"/>
              </a:rPr>
            </a:br>
            <a:r>
              <a:rPr lang="en-US" sz="2200" dirty="0">
                <a:solidFill>
                  <a:srgbClr val="0066CC"/>
                </a:solidFill>
                <a:latin typeface="Calibri" panose="020F0502020204030204" pitchFamily="34" charset="0"/>
              </a:rPr>
              <a:t>     Administrative</a:t>
            </a:r>
            <a:br>
              <a:rPr lang="en-US" sz="2200" dirty="0">
                <a:solidFill>
                  <a:srgbClr val="0066CC"/>
                </a:solidFill>
                <a:latin typeface="Calibri" panose="020F0502020204030204" pitchFamily="34" charset="0"/>
              </a:rPr>
            </a:br>
            <a:r>
              <a:rPr lang="en-US" sz="2200" dirty="0">
                <a:solidFill>
                  <a:srgbClr val="0066CC"/>
                </a:solidFill>
                <a:latin typeface="Calibri" panose="020F0502020204030204" pitchFamily="34" charset="0"/>
              </a:rPr>
              <a:t>     Work Practice</a:t>
            </a:r>
            <a:br>
              <a:rPr lang="en-US" sz="2200" dirty="0">
                <a:solidFill>
                  <a:srgbClr val="0066CC"/>
                </a:solidFill>
                <a:latin typeface="Calibri" panose="020F0502020204030204" pitchFamily="34" charset="0"/>
              </a:rPr>
            </a:br>
            <a:r>
              <a:rPr lang="en-US" sz="2200" dirty="0">
                <a:solidFill>
                  <a:srgbClr val="0066CC"/>
                </a:solidFill>
                <a:latin typeface="Calibri" panose="020F0502020204030204" pitchFamily="34" charset="0"/>
              </a:rPr>
              <a:t>     PPE</a:t>
            </a:r>
            <a:endParaRPr lang="en-US" b="1" dirty="0">
              <a:latin typeface="Calibri" panose="020F0502020204030204" pitchFamily="34" charset="0"/>
            </a:endParaRPr>
          </a:p>
        </p:txBody>
      </p:sp>
      <p:sp>
        <p:nvSpPr>
          <p:cNvPr id="435205" name="Rectangle 2"/>
          <p:cNvSpPr>
            <a:spLocks noGrp="1" noChangeArrowheads="1"/>
          </p:cNvSpPr>
          <p:nvPr>
            <p:ph type="title" idx="4294967295"/>
          </p:nvPr>
        </p:nvSpPr>
        <p:spPr>
          <a:xfrm>
            <a:off x="533400" y="457200"/>
            <a:ext cx="7696200" cy="762000"/>
          </a:xfrm>
        </p:spPr>
        <p:txBody>
          <a:bodyPr/>
          <a:lstStyle/>
          <a:p>
            <a:r>
              <a:rPr lang="en-US" sz="4800" b="1" dirty="0">
                <a:latin typeface="Calibri" panose="020F0502020204030204" pitchFamily="34" charset="0"/>
              </a:rPr>
              <a:t>Summary</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571" y="1371599"/>
            <a:ext cx="7771417" cy="4397377"/>
          </a:xfrm>
        </p:spPr>
        <p:txBody>
          <a:bodyPr/>
          <a:lstStyle/>
          <a:p>
            <a:r>
              <a:rPr lang="en-US" sz="2800" b="0" dirty="0" smtClean="0">
                <a:latin typeface="Calibri" panose="020F0502020204030204" pitchFamily="34" charset="0"/>
                <a:hlinkClick r:id="rId3"/>
              </a:rPr>
              <a:t>www.osha.gov/SLTC/laserhazards</a:t>
            </a:r>
            <a:r>
              <a:rPr lang="en-US" sz="2800" b="0" dirty="0" smtClean="0">
                <a:latin typeface="Calibri" panose="020F0502020204030204" pitchFamily="34" charset="0"/>
              </a:rPr>
              <a:t/>
            </a:r>
            <a:br>
              <a:rPr lang="en-US" sz="2800" b="0" dirty="0" smtClean="0">
                <a:latin typeface="Calibri" panose="020F0502020204030204" pitchFamily="34" charset="0"/>
              </a:rPr>
            </a:br>
            <a:r>
              <a:rPr lang="en-US" sz="2800" b="0" dirty="0">
                <a:latin typeface="Calibri" panose="020F0502020204030204" pitchFamily="34" charset="0"/>
              </a:rPr>
              <a:t/>
            </a:r>
            <a:br>
              <a:rPr lang="en-US" sz="2800" b="0" dirty="0">
                <a:latin typeface="Calibri" panose="020F0502020204030204" pitchFamily="34" charset="0"/>
              </a:rPr>
            </a:br>
            <a:r>
              <a:rPr lang="en-US" sz="2800" b="0" dirty="0" smtClean="0">
                <a:latin typeface="Calibri" panose="020F0502020204030204" pitchFamily="34" charset="0"/>
              </a:rPr>
              <a:t>ANSI Z136 series of laser safety standards</a:t>
            </a:r>
            <a:br>
              <a:rPr lang="en-US" sz="2800" b="0" dirty="0" smtClean="0">
                <a:latin typeface="Calibri" panose="020F0502020204030204" pitchFamily="34" charset="0"/>
              </a:rPr>
            </a:br>
            <a:r>
              <a:rPr lang="en-US" sz="2800" b="0" dirty="0">
                <a:latin typeface="Calibri" panose="020F0502020204030204" pitchFamily="34" charset="0"/>
              </a:rPr>
              <a:t/>
            </a:r>
            <a:br>
              <a:rPr lang="en-US" sz="2800" b="0" dirty="0">
                <a:latin typeface="Calibri" panose="020F0502020204030204" pitchFamily="34" charset="0"/>
              </a:rPr>
            </a:br>
            <a:r>
              <a:rPr lang="en-US" sz="2800" b="0" dirty="0">
                <a:latin typeface="Calibri" panose="020F0502020204030204" pitchFamily="34" charset="0"/>
              </a:rPr>
              <a:t>LIA.org Laser Institute of </a:t>
            </a:r>
            <a:r>
              <a:rPr lang="en-US" sz="2800" b="0" dirty="0" smtClean="0">
                <a:latin typeface="Calibri" panose="020F0502020204030204" pitchFamily="34" charset="0"/>
              </a:rPr>
              <a:t>America</a:t>
            </a:r>
            <a:br>
              <a:rPr lang="en-US" sz="2800" b="0" dirty="0" smtClean="0">
                <a:latin typeface="Calibri" panose="020F0502020204030204" pitchFamily="34" charset="0"/>
              </a:rPr>
            </a:br>
            <a:r>
              <a:rPr lang="en-US" sz="2800" b="0" dirty="0" smtClean="0">
                <a:latin typeface="Calibri" panose="020F0502020204030204" pitchFamily="34" charset="0"/>
              </a:rPr>
              <a:t/>
            </a:r>
            <a:br>
              <a:rPr lang="en-US" sz="2800" b="0" dirty="0" smtClean="0">
                <a:latin typeface="Calibri" panose="020F0502020204030204" pitchFamily="34" charset="0"/>
              </a:rPr>
            </a:br>
            <a:r>
              <a:rPr lang="en-US" sz="2800" b="0" dirty="0" smtClean="0">
                <a:latin typeface="Calibri" panose="020F0502020204030204" pitchFamily="34" charset="0"/>
              </a:rPr>
              <a:t>rli.com </a:t>
            </a:r>
            <a:r>
              <a:rPr lang="en-US" sz="2800" b="0" dirty="0" err="1" smtClean="0">
                <a:latin typeface="Calibri" panose="020F0502020204030204" pitchFamily="34" charset="0"/>
              </a:rPr>
              <a:t>rockwell</a:t>
            </a:r>
            <a:r>
              <a:rPr lang="en-US" sz="2800" b="0" dirty="0" smtClean="0">
                <a:latin typeface="Calibri" panose="020F0502020204030204" pitchFamily="34" charset="0"/>
              </a:rPr>
              <a:t> laser institute</a:t>
            </a:r>
            <a:endParaRPr lang="en-US" sz="2800" b="0" dirty="0">
              <a:latin typeface="Calibri" panose="020F0502020204030204" pitchFamily="34" charset="0"/>
            </a:endParaRPr>
          </a:p>
        </p:txBody>
      </p:sp>
      <p:sp>
        <p:nvSpPr>
          <p:cNvPr id="3" name="Text Placeholder 2"/>
          <p:cNvSpPr>
            <a:spLocks noGrp="1"/>
          </p:cNvSpPr>
          <p:nvPr>
            <p:ph type="body" idx="1"/>
          </p:nvPr>
        </p:nvSpPr>
        <p:spPr>
          <a:xfrm>
            <a:off x="762000" y="457201"/>
            <a:ext cx="7771417" cy="533400"/>
          </a:xfrm>
        </p:spPr>
        <p:txBody>
          <a:bodyPr/>
          <a:lstStyle/>
          <a:p>
            <a:r>
              <a:rPr lang="en-US" sz="4400" dirty="0" smtClean="0">
                <a:latin typeface="Calibri" panose="020F0502020204030204" pitchFamily="34" charset="0"/>
              </a:rPr>
              <a:t>References</a:t>
            </a:r>
            <a:endParaRPr lang="en-US" sz="4400" dirty="0">
              <a:latin typeface="Calibri" panose="020F0502020204030204" pitchFamily="34" charset="0"/>
            </a:endParaRPr>
          </a:p>
        </p:txBody>
      </p:sp>
    </p:spTree>
    <p:extLst>
      <p:ext uri="{BB962C8B-B14F-4D97-AF65-F5344CB8AC3E}">
        <p14:creationId xmlns:p14="http://schemas.microsoft.com/office/powerpoint/2010/main" val="3025778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0" name="Picture 2"/>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rot="-2334041">
            <a:off x="2743200" y="1238250"/>
            <a:ext cx="3576638"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1411" name="Oval 3"/>
          <p:cNvSpPr>
            <a:spLocks noChangeArrowheads="1"/>
          </p:cNvSpPr>
          <p:nvPr/>
        </p:nvSpPr>
        <p:spPr bwMode="auto">
          <a:xfrm>
            <a:off x="2514600" y="3751263"/>
            <a:ext cx="990600" cy="1447800"/>
          </a:xfrm>
          <a:prstGeom prst="ellipse">
            <a:avLst/>
          </a:prstGeom>
          <a:gradFill rotWithShape="1">
            <a:gsLst>
              <a:gs pos="0">
                <a:schemeClr val="bg1">
                  <a:alpha val="20000"/>
                </a:schemeClr>
              </a:gs>
              <a:gs pos="50000">
                <a:schemeClr val="accent1">
                  <a:alpha val="60001"/>
                </a:schemeClr>
              </a:gs>
              <a:gs pos="100000">
                <a:schemeClr val="bg1">
                  <a:alpha val="20000"/>
                </a:schemeClr>
              </a:gs>
            </a:gsLst>
            <a:lin ang="2700000" scaled="1"/>
          </a:gra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412" name="Oval 4"/>
          <p:cNvSpPr>
            <a:spLocks noChangeArrowheads="1"/>
          </p:cNvSpPr>
          <p:nvPr/>
        </p:nvSpPr>
        <p:spPr bwMode="auto">
          <a:xfrm>
            <a:off x="2667000" y="3751263"/>
            <a:ext cx="990600" cy="1447800"/>
          </a:xfrm>
          <a:prstGeom prst="ellipse">
            <a:avLst/>
          </a:prstGeom>
          <a:gradFill rotWithShape="1">
            <a:gsLst>
              <a:gs pos="0">
                <a:schemeClr val="bg1">
                  <a:alpha val="20000"/>
                </a:schemeClr>
              </a:gs>
              <a:gs pos="50000">
                <a:schemeClr val="accent1">
                  <a:alpha val="60001"/>
                </a:schemeClr>
              </a:gs>
              <a:gs pos="100000">
                <a:schemeClr val="bg1">
                  <a:alpha val="20000"/>
                </a:schemeClr>
              </a:gs>
            </a:gsLst>
            <a:lin ang="2700000" scaled="1"/>
          </a:gradFill>
          <a:ln w="9525">
            <a:solidFill>
              <a:srgbClr val="D3D3D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415" name="AutoShape 7">
            <a:hlinkClick r:id="rId6" action="ppaction://hlinksldjump"/>
          </p:cNvPr>
          <p:cNvSpPr>
            <a:spLocks noChangeArrowheads="1"/>
          </p:cNvSpPr>
          <p:nvPr/>
        </p:nvSpPr>
        <p:spPr bwMode="auto">
          <a:xfrm rot="5400000">
            <a:off x="4038600" y="2684463"/>
            <a:ext cx="1143000" cy="3581400"/>
          </a:xfrm>
          <a:prstGeom prst="can">
            <a:avLst>
              <a:gd name="adj" fmla="val 50525"/>
            </a:avLst>
          </a:prstGeom>
          <a:gradFill rotWithShape="1">
            <a:gsLst>
              <a:gs pos="0">
                <a:srgbClr val="FF6699"/>
              </a:gs>
              <a:gs pos="50000">
                <a:srgbClr val="FFCCFF">
                  <a:alpha val="20000"/>
                </a:srgbClr>
              </a:gs>
              <a:gs pos="100000">
                <a:srgbClr val="FF6699"/>
              </a:gs>
            </a:gsLst>
            <a:lin ang="5400000" scaled="1"/>
          </a:gradFill>
          <a:ln w="9525">
            <a:solidFill>
              <a:srgbClr val="FF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430" name="Text Box 22"/>
          <p:cNvSpPr txBox="1">
            <a:spLocks noChangeArrowheads="1"/>
          </p:cNvSpPr>
          <p:nvPr/>
        </p:nvSpPr>
        <p:spPr bwMode="auto">
          <a:xfrm>
            <a:off x="2971800" y="5122863"/>
            <a:ext cx="320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Lasing Medium</a:t>
            </a:r>
          </a:p>
        </p:txBody>
      </p:sp>
      <p:sp>
        <p:nvSpPr>
          <p:cNvPr id="401416" name="Oval 8"/>
          <p:cNvSpPr>
            <a:spLocks noChangeArrowheads="1"/>
          </p:cNvSpPr>
          <p:nvPr/>
        </p:nvSpPr>
        <p:spPr bwMode="auto">
          <a:xfrm>
            <a:off x="5562600" y="3767138"/>
            <a:ext cx="990600" cy="1447800"/>
          </a:xfrm>
          <a:prstGeom prst="ellipse">
            <a:avLst/>
          </a:prstGeom>
          <a:gradFill rotWithShape="1">
            <a:gsLst>
              <a:gs pos="0">
                <a:schemeClr val="bg1">
                  <a:alpha val="20000"/>
                </a:schemeClr>
              </a:gs>
              <a:gs pos="50000">
                <a:schemeClr val="accent1">
                  <a:alpha val="60001"/>
                </a:schemeClr>
              </a:gs>
              <a:gs pos="100000">
                <a:schemeClr val="bg1">
                  <a:alpha val="20000"/>
                </a:schemeClr>
              </a:gs>
            </a:gsLst>
            <a:lin ang="2700000" scaled="1"/>
          </a:gradFill>
          <a:ln w="9525">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417" name="Oval 9">
            <a:hlinkClick r:id="rId6" action="ppaction://hlinksldjump"/>
          </p:cNvPr>
          <p:cNvSpPr>
            <a:spLocks noChangeArrowheads="1"/>
          </p:cNvSpPr>
          <p:nvPr/>
        </p:nvSpPr>
        <p:spPr bwMode="auto">
          <a:xfrm>
            <a:off x="5715000" y="3767138"/>
            <a:ext cx="990600" cy="1447800"/>
          </a:xfrm>
          <a:prstGeom prst="ellipse">
            <a:avLst/>
          </a:prstGeom>
          <a:gradFill rotWithShape="1">
            <a:gsLst>
              <a:gs pos="0">
                <a:schemeClr val="bg1">
                  <a:alpha val="20000"/>
                </a:schemeClr>
              </a:gs>
              <a:gs pos="50000">
                <a:schemeClr val="accent1">
                  <a:alpha val="60001"/>
                </a:schemeClr>
              </a:gs>
              <a:gs pos="100000">
                <a:schemeClr val="bg1">
                  <a:alpha val="20000"/>
                </a:schemeClr>
              </a:gs>
            </a:gsLst>
            <a:lin ang="2700000" scaled="1"/>
          </a:gra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431" name="Text Box 23"/>
          <p:cNvSpPr txBox="1">
            <a:spLocks noChangeArrowheads="1"/>
          </p:cNvSpPr>
          <p:nvPr/>
        </p:nvSpPr>
        <p:spPr bwMode="auto">
          <a:xfrm rot="16200000">
            <a:off x="5645944" y="3972719"/>
            <a:ext cx="28209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Mirror</a:t>
            </a:r>
            <a:br>
              <a:rPr lang="en-US" sz="2000"/>
            </a:br>
            <a:r>
              <a:rPr lang="en-US" sz="2000" b="0">
                <a:solidFill>
                  <a:srgbClr val="C0C0C0"/>
                </a:solidFill>
              </a:rPr>
              <a:t>Transparent</a:t>
            </a:r>
          </a:p>
        </p:txBody>
      </p:sp>
      <p:sp>
        <p:nvSpPr>
          <p:cNvPr id="401414" name="Rectangle 6">
            <a:hlinkClick r:id="rId6" action="ppaction://hlinksldjump"/>
          </p:cNvPr>
          <p:cNvSpPr>
            <a:spLocks noChangeArrowheads="1"/>
          </p:cNvSpPr>
          <p:nvPr/>
        </p:nvSpPr>
        <p:spPr bwMode="auto">
          <a:xfrm>
            <a:off x="3124200" y="2914650"/>
            <a:ext cx="2819400" cy="838200"/>
          </a:xfrm>
          <a:prstGeom prst="rect">
            <a:avLst/>
          </a:prstGeom>
          <a:gradFill rotWithShape="1">
            <a:gsLst>
              <a:gs pos="0">
                <a:srgbClr val="FFFF00">
                  <a:alpha val="39999"/>
                </a:srgb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en-US" b="0">
              <a:latin typeface="Arial" charset="0"/>
            </a:endParaRPr>
          </a:p>
        </p:txBody>
      </p:sp>
      <p:sp>
        <p:nvSpPr>
          <p:cNvPr id="401428" name="Text Box 20"/>
          <p:cNvSpPr txBox="1">
            <a:spLocks noChangeArrowheads="1"/>
          </p:cNvSpPr>
          <p:nvPr/>
        </p:nvSpPr>
        <p:spPr bwMode="auto">
          <a:xfrm>
            <a:off x="2971800" y="2533650"/>
            <a:ext cx="320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Pump</a:t>
            </a:r>
          </a:p>
        </p:txBody>
      </p:sp>
      <p:sp>
        <p:nvSpPr>
          <p:cNvPr id="401442" name="AutoShape 34"/>
          <p:cNvSpPr>
            <a:spLocks noChangeArrowheads="1"/>
          </p:cNvSpPr>
          <p:nvPr/>
        </p:nvSpPr>
        <p:spPr bwMode="auto">
          <a:xfrm>
            <a:off x="3352800" y="3295650"/>
            <a:ext cx="304800" cy="457200"/>
          </a:xfrm>
          <a:prstGeom prst="downArrow">
            <a:avLst>
              <a:gd name="adj1" fmla="val 50000"/>
              <a:gd name="adj2" fmla="val 37500"/>
            </a:avLst>
          </a:prstGeom>
          <a:gradFill rotWithShape="1">
            <a:gsLst>
              <a:gs pos="0">
                <a:srgbClr val="FFFF00"/>
              </a:gs>
              <a:gs pos="100000">
                <a:srgbClr val="FFFF99"/>
              </a:gs>
            </a:gsLst>
            <a:lin ang="5400000" scaled="1"/>
          </a:gra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01443" name="AutoShape 35"/>
          <p:cNvSpPr>
            <a:spLocks noChangeArrowheads="1"/>
          </p:cNvSpPr>
          <p:nvPr/>
        </p:nvSpPr>
        <p:spPr bwMode="auto">
          <a:xfrm>
            <a:off x="4038600" y="3448050"/>
            <a:ext cx="304800" cy="457200"/>
          </a:xfrm>
          <a:prstGeom prst="downArrow">
            <a:avLst>
              <a:gd name="adj1" fmla="val 50000"/>
              <a:gd name="adj2" fmla="val 37500"/>
            </a:avLst>
          </a:prstGeom>
          <a:gradFill rotWithShape="1">
            <a:gsLst>
              <a:gs pos="0">
                <a:srgbClr val="FFFF00"/>
              </a:gs>
              <a:gs pos="100000">
                <a:srgbClr val="FFFF99"/>
              </a:gs>
            </a:gsLst>
            <a:lin ang="5400000" scaled="1"/>
          </a:gra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01444" name="AutoShape 36"/>
          <p:cNvSpPr>
            <a:spLocks noChangeArrowheads="1"/>
          </p:cNvSpPr>
          <p:nvPr/>
        </p:nvSpPr>
        <p:spPr bwMode="auto">
          <a:xfrm>
            <a:off x="4724400" y="3295650"/>
            <a:ext cx="304800" cy="457200"/>
          </a:xfrm>
          <a:prstGeom prst="downArrow">
            <a:avLst>
              <a:gd name="adj1" fmla="val 50000"/>
              <a:gd name="adj2" fmla="val 37500"/>
            </a:avLst>
          </a:prstGeom>
          <a:gradFill rotWithShape="1">
            <a:gsLst>
              <a:gs pos="0">
                <a:srgbClr val="FFFF00"/>
              </a:gs>
              <a:gs pos="100000">
                <a:srgbClr val="FFFF99"/>
              </a:gs>
            </a:gsLst>
            <a:lin ang="5400000" scaled="1"/>
          </a:gra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01445" name="AutoShape 37"/>
          <p:cNvSpPr>
            <a:spLocks noChangeArrowheads="1"/>
          </p:cNvSpPr>
          <p:nvPr/>
        </p:nvSpPr>
        <p:spPr bwMode="auto">
          <a:xfrm>
            <a:off x="5410200" y="3448050"/>
            <a:ext cx="304800" cy="457200"/>
          </a:xfrm>
          <a:prstGeom prst="downArrow">
            <a:avLst>
              <a:gd name="adj1" fmla="val 50000"/>
              <a:gd name="adj2" fmla="val 37500"/>
            </a:avLst>
          </a:prstGeom>
          <a:gradFill rotWithShape="1">
            <a:gsLst>
              <a:gs pos="0">
                <a:srgbClr val="FFFF00"/>
              </a:gs>
              <a:gs pos="100000">
                <a:srgbClr val="FFFF99"/>
              </a:gs>
            </a:gsLst>
            <a:lin ang="5400000" scaled="1"/>
          </a:gra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01470" name="Rectangle 8"/>
          <p:cNvSpPr>
            <a:spLocks noChangeArrowheads="1"/>
          </p:cNvSpPr>
          <p:nvPr/>
        </p:nvSpPr>
        <p:spPr bwMode="auto">
          <a:xfrm>
            <a:off x="228600" y="560670"/>
            <a:ext cx="8458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chemeClr val="tx2"/>
              </a:buClr>
              <a:buSzPct val="70000"/>
              <a:buFont typeface="Wingdings" pitchFamily="2" charset="2"/>
              <a:buNone/>
            </a:pPr>
            <a:r>
              <a:rPr lang="en-US" sz="3600" dirty="0"/>
              <a:t>What do you think?</a:t>
            </a:r>
          </a:p>
          <a:p>
            <a:pPr algn="l" eaLnBrk="0" hangingPunct="0">
              <a:spcBef>
                <a:spcPct val="20000"/>
              </a:spcBef>
              <a:buClr>
                <a:schemeClr val="tx2"/>
              </a:buClr>
              <a:buSzPct val="70000"/>
              <a:buFont typeface="Wingdings" pitchFamily="2" charset="2"/>
              <a:buNone/>
            </a:pPr>
            <a:r>
              <a:rPr lang="en-US" sz="3600" b="0" dirty="0">
                <a:solidFill>
                  <a:srgbClr val="0066CC"/>
                </a:solidFill>
              </a:rPr>
              <a:t>Which component can be adjusted to control the </a:t>
            </a:r>
            <a:r>
              <a:rPr lang="en-US" sz="3600" dirty="0" smtClean="0">
                <a:solidFill>
                  <a:schemeClr val="bg2"/>
                </a:solidFill>
              </a:rPr>
              <a:t>output </a:t>
            </a:r>
            <a:r>
              <a:rPr lang="en-US" sz="3600" dirty="0">
                <a:solidFill>
                  <a:schemeClr val="bg2"/>
                </a:solidFill>
              </a:rPr>
              <a:t>power</a:t>
            </a:r>
            <a:r>
              <a:rPr lang="en-US" sz="3600" b="0" dirty="0">
                <a:solidFill>
                  <a:srgbClr val="0066CC"/>
                </a:solidFill>
              </a:rPr>
              <a:t> (or energy) of the laser?</a:t>
            </a:r>
          </a:p>
        </p:txBody>
      </p:sp>
      <p:sp>
        <p:nvSpPr>
          <p:cNvPr id="401509"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3DE8B441-DEF5-43C3-A48C-B5FC070BBED0}" type="slidenum">
              <a:rPr lang="en-US" altLang="en-US" sz="1600" b="0">
                <a:solidFill>
                  <a:srgbClr val="3366FF"/>
                </a:solidFill>
                <a:latin typeface="Cambria" pitchFamily="18" charset="0"/>
              </a:rPr>
              <a:pPr algn="r"/>
              <a:t>8</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rot="-2334041">
            <a:off x="2743200" y="1238250"/>
            <a:ext cx="3576638"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5507" name="Oval 3"/>
          <p:cNvSpPr>
            <a:spLocks noChangeArrowheads="1"/>
          </p:cNvSpPr>
          <p:nvPr/>
        </p:nvSpPr>
        <p:spPr bwMode="auto">
          <a:xfrm>
            <a:off x="2514600" y="3751263"/>
            <a:ext cx="990600" cy="1447800"/>
          </a:xfrm>
          <a:prstGeom prst="ellipse">
            <a:avLst/>
          </a:prstGeom>
          <a:gradFill rotWithShape="1">
            <a:gsLst>
              <a:gs pos="0">
                <a:schemeClr val="bg1">
                  <a:alpha val="20000"/>
                </a:schemeClr>
              </a:gs>
              <a:gs pos="50000">
                <a:schemeClr val="accent1">
                  <a:alpha val="60001"/>
                </a:schemeClr>
              </a:gs>
              <a:gs pos="100000">
                <a:schemeClr val="bg1">
                  <a:alpha val="20000"/>
                </a:schemeClr>
              </a:gs>
            </a:gsLst>
            <a:lin ang="2700000" scaled="1"/>
          </a:gra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5508" name="Oval 4"/>
          <p:cNvSpPr>
            <a:spLocks noChangeArrowheads="1"/>
          </p:cNvSpPr>
          <p:nvPr/>
        </p:nvSpPr>
        <p:spPr bwMode="auto">
          <a:xfrm>
            <a:off x="2667000" y="3751263"/>
            <a:ext cx="990600" cy="1447800"/>
          </a:xfrm>
          <a:prstGeom prst="ellipse">
            <a:avLst/>
          </a:prstGeom>
          <a:gradFill rotWithShape="1">
            <a:gsLst>
              <a:gs pos="0">
                <a:schemeClr val="bg1">
                  <a:alpha val="20000"/>
                </a:schemeClr>
              </a:gs>
              <a:gs pos="50000">
                <a:schemeClr val="accent1">
                  <a:alpha val="60001"/>
                </a:schemeClr>
              </a:gs>
              <a:gs pos="100000">
                <a:schemeClr val="bg1">
                  <a:alpha val="20000"/>
                </a:schemeClr>
              </a:gs>
            </a:gsLst>
            <a:lin ang="2700000" scaled="1"/>
          </a:gradFill>
          <a:ln w="9525">
            <a:solidFill>
              <a:srgbClr val="D3D3D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5509" name="AutoShape 5">
            <a:hlinkClick r:id="rId6" action="ppaction://hlinksldjump"/>
          </p:cNvPr>
          <p:cNvSpPr>
            <a:spLocks noChangeArrowheads="1"/>
          </p:cNvSpPr>
          <p:nvPr/>
        </p:nvSpPr>
        <p:spPr bwMode="auto">
          <a:xfrm rot="5400000">
            <a:off x="4038600" y="2684463"/>
            <a:ext cx="1143000" cy="3581400"/>
          </a:xfrm>
          <a:prstGeom prst="can">
            <a:avLst>
              <a:gd name="adj" fmla="val 50525"/>
            </a:avLst>
          </a:prstGeom>
          <a:gradFill rotWithShape="1">
            <a:gsLst>
              <a:gs pos="0">
                <a:srgbClr val="FF6699"/>
              </a:gs>
              <a:gs pos="50000">
                <a:srgbClr val="FFCCFF">
                  <a:alpha val="20000"/>
                </a:srgbClr>
              </a:gs>
              <a:gs pos="100000">
                <a:srgbClr val="FF6699"/>
              </a:gs>
            </a:gsLst>
            <a:lin ang="5400000" scaled="1"/>
          </a:gradFill>
          <a:ln w="9525">
            <a:solidFill>
              <a:srgbClr val="FF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5510" name="Text Box 6"/>
          <p:cNvSpPr txBox="1">
            <a:spLocks noChangeArrowheads="1"/>
          </p:cNvSpPr>
          <p:nvPr/>
        </p:nvSpPr>
        <p:spPr bwMode="auto">
          <a:xfrm>
            <a:off x="2971800" y="5122863"/>
            <a:ext cx="320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Lasing Medium</a:t>
            </a:r>
          </a:p>
        </p:txBody>
      </p:sp>
      <p:sp>
        <p:nvSpPr>
          <p:cNvPr id="405511" name="Oval 7"/>
          <p:cNvSpPr>
            <a:spLocks noChangeArrowheads="1"/>
          </p:cNvSpPr>
          <p:nvPr/>
        </p:nvSpPr>
        <p:spPr bwMode="auto">
          <a:xfrm>
            <a:off x="5562600" y="3767138"/>
            <a:ext cx="990600" cy="1447800"/>
          </a:xfrm>
          <a:prstGeom prst="ellipse">
            <a:avLst/>
          </a:prstGeom>
          <a:gradFill rotWithShape="1">
            <a:gsLst>
              <a:gs pos="0">
                <a:schemeClr val="bg1">
                  <a:alpha val="20000"/>
                </a:schemeClr>
              </a:gs>
              <a:gs pos="50000">
                <a:schemeClr val="accent1">
                  <a:alpha val="60001"/>
                </a:schemeClr>
              </a:gs>
              <a:gs pos="100000">
                <a:schemeClr val="bg1">
                  <a:alpha val="20000"/>
                </a:schemeClr>
              </a:gs>
            </a:gsLst>
            <a:lin ang="2700000" scaled="1"/>
          </a:gradFill>
          <a:ln w="9525">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5512" name="Oval 8">
            <a:hlinkClick r:id="rId7" action="ppaction://hlinksldjump"/>
          </p:cNvPr>
          <p:cNvSpPr>
            <a:spLocks noChangeArrowheads="1"/>
          </p:cNvSpPr>
          <p:nvPr/>
        </p:nvSpPr>
        <p:spPr bwMode="auto">
          <a:xfrm>
            <a:off x="5715000" y="3767138"/>
            <a:ext cx="990600" cy="1447800"/>
          </a:xfrm>
          <a:prstGeom prst="ellipse">
            <a:avLst/>
          </a:prstGeom>
          <a:gradFill rotWithShape="1">
            <a:gsLst>
              <a:gs pos="0">
                <a:schemeClr val="bg1">
                  <a:alpha val="20000"/>
                </a:schemeClr>
              </a:gs>
              <a:gs pos="50000">
                <a:schemeClr val="accent1">
                  <a:alpha val="60001"/>
                </a:schemeClr>
              </a:gs>
              <a:gs pos="100000">
                <a:schemeClr val="bg1">
                  <a:alpha val="20000"/>
                </a:schemeClr>
              </a:gs>
            </a:gsLst>
            <a:lin ang="2700000" scaled="1"/>
          </a:gra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5513" name="Text Box 9"/>
          <p:cNvSpPr txBox="1">
            <a:spLocks noChangeArrowheads="1"/>
          </p:cNvSpPr>
          <p:nvPr/>
        </p:nvSpPr>
        <p:spPr bwMode="auto">
          <a:xfrm rot="16200000">
            <a:off x="5645944" y="3972719"/>
            <a:ext cx="28209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Mirror</a:t>
            </a:r>
            <a:br>
              <a:rPr lang="en-US" sz="2000"/>
            </a:br>
            <a:r>
              <a:rPr lang="en-US" sz="2000" b="0">
                <a:solidFill>
                  <a:srgbClr val="C0C0C0"/>
                </a:solidFill>
              </a:rPr>
              <a:t>Transparent</a:t>
            </a:r>
          </a:p>
        </p:txBody>
      </p:sp>
      <p:sp>
        <p:nvSpPr>
          <p:cNvPr id="405514" name="Rectangle 10">
            <a:hlinkClick r:id="rId6" action="ppaction://hlinksldjump"/>
          </p:cNvPr>
          <p:cNvSpPr>
            <a:spLocks noChangeArrowheads="1"/>
          </p:cNvSpPr>
          <p:nvPr/>
        </p:nvSpPr>
        <p:spPr bwMode="auto">
          <a:xfrm>
            <a:off x="3124200" y="2914650"/>
            <a:ext cx="2819400" cy="838200"/>
          </a:xfrm>
          <a:prstGeom prst="rect">
            <a:avLst/>
          </a:prstGeom>
          <a:gradFill rotWithShape="1">
            <a:gsLst>
              <a:gs pos="0">
                <a:srgbClr val="FFFF00">
                  <a:alpha val="39999"/>
                </a:srgb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en-US" b="0">
              <a:latin typeface="Arial" charset="0"/>
            </a:endParaRPr>
          </a:p>
        </p:txBody>
      </p:sp>
      <p:sp>
        <p:nvSpPr>
          <p:cNvPr id="405515" name="Text Box 11"/>
          <p:cNvSpPr txBox="1">
            <a:spLocks noChangeArrowheads="1"/>
          </p:cNvSpPr>
          <p:nvPr/>
        </p:nvSpPr>
        <p:spPr bwMode="auto">
          <a:xfrm>
            <a:off x="2971800" y="2533650"/>
            <a:ext cx="320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Pump</a:t>
            </a:r>
          </a:p>
        </p:txBody>
      </p:sp>
      <p:sp>
        <p:nvSpPr>
          <p:cNvPr id="405516" name="AutoShape 12"/>
          <p:cNvSpPr>
            <a:spLocks noChangeArrowheads="1"/>
          </p:cNvSpPr>
          <p:nvPr/>
        </p:nvSpPr>
        <p:spPr bwMode="auto">
          <a:xfrm>
            <a:off x="3352800" y="3295650"/>
            <a:ext cx="304800" cy="457200"/>
          </a:xfrm>
          <a:prstGeom prst="downArrow">
            <a:avLst>
              <a:gd name="adj1" fmla="val 50000"/>
              <a:gd name="adj2" fmla="val 37500"/>
            </a:avLst>
          </a:prstGeom>
          <a:gradFill rotWithShape="1">
            <a:gsLst>
              <a:gs pos="0">
                <a:srgbClr val="FFFF00"/>
              </a:gs>
              <a:gs pos="100000">
                <a:srgbClr val="FFFF99"/>
              </a:gs>
            </a:gsLst>
            <a:lin ang="5400000" scaled="1"/>
          </a:gra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05517" name="AutoShape 13"/>
          <p:cNvSpPr>
            <a:spLocks noChangeArrowheads="1"/>
          </p:cNvSpPr>
          <p:nvPr/>
        </p:nvSpPr>
        <p:spPr bwMode="auto">
          <a:xfrm>
            <a:off x="4038600" y="3448050"/>
            <a:ext cx="304800" cy="457200"/>
          </a:xfrm>
          <a:prstGeom prst="downArrow">
            <a:avLst>
              <a:gd name="adj1" fmla="val 50000"/>
              <a:gd name="adj2" fmla="val 37500"/>
            </a:avLst>
          </a:prstGeom>
          <a:gradFill rotWithShape="1">
            <a:gsLst>
              <a:gs pos="0">
                <a:srgbClr val="FFFF00"/>
              </a:gs>
              <a:gs pos="100000">
                <a:srgbClr val="FFFF99"/>
              </a:gs>
            </a:gsLst>
            <a:lin ang="5400000" scaled="1"/>
          </a:gra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05518" name="AutoShape 14"/>
          <p:cNvSpPr>
            <a:spLocks noChangeArrowheads="1"/>
          </p:cNvSpPr>
          <p:nvPr/>
        </p:nvSpPr>
        <p:spPr bwMode="auto">
          <a:xfrm>
            <a:off x="4724400" y="3295650"/>
            <a:ext cx="304800" cy="457200"/>
          </a:xfrm>
          <a:prstGeom prst="downArrow">
            <a:avLst>
              <a:gd name="adj1" fmla="val 50000"/>
              <a:gd name="adj2" fmla="val 37500"/>
            </a:avLst>
          </a:prstGeom>
          <a:gradFill rotWithShape="1">
            <a:gsLst>
              <a:gs pos="0">
                <a:srgbClr val="FFFF00"/>
              </a:gs>
              <a:gs pos="100000">
                <a:srgbClr val="FFFF99"/>
              </a:gs>
            </a:gsLst>
            <a:lin ang="5400000" scaled="1"/>
          </a:gra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05519" name="AutoShape 15"/>
          <p:cNvSpPr>
            <a:spLocks noChangeArrowheads="1"/>
          </p:cNvSpPr>
          <p:nvPr/>
        </p:nvSpPr>
        <p:spPr bwMode="auto">
          <a:xfrm>
            <a:off x="5410200" y="3448050"/>
            <a:ext cx="304800" cy="457200"/>
          </a:xfrm>
          <a:prstGeom prst="downArrow">
            <a:avLst>
              <a:gd name="adj1" fmla="val 50000"/>
              <a:gd name="adj2" fmla="val 37500"/>
            </a:avLst>
          </a:prstGeom>
          <a:gradFill rotWithShape="1">
            <a:gsLst>
              <a:gs pos="0">
                <a:srgbClr val="FFFF00"/>
              </a:gs>
              <a:gs pos="100000">
                <a:srgbClr val="FFFF99"/>
              </a:gs>
            </a:gsLst>
            <a:lin ang="5400000" scaled="1"/>
          </a:gra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05520" name="Rectangle 8"/>
          <p:cNvSpPr>
            <a:spLocks noChangeArrowheads="1"/>
          </p:cNvSpPr>
          <p:nvPr/>
        </p:nvSpPr>
        <p:spPr bwMode="auto">
          <a:xfrm>
            <a:off x="1143000" y="920416"/>
            <a:ext cx="7162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ct val="20000"/>
              </a:spcBef>
              <a:buClr>
                <a:schemeClr val="tx2"/>
              </a:buClr>
              <a:buSzPct val="70000"/>
              <a:buFont typeface="Wingdings" pitchFamily="2" charset="2"/>
              <a:buNone/>
            </a:pPr>
            <a:r>
              <a:rPr lang="en-US" sz="3600" b="0" dirty="0" smtClean="0">
                <a:solidFill>
                  <a:srgbClr val="0066CC"/>
                </a:solidFill>
              </a:rPr>
              <a:t>Adjust </a:t>
            </a:r>
            <a:r>
              <a:rPr lang="en-US" sz="3600" b="0" dirty="0">
                <a:solidFill>
                  <a:srgbClr val="0066CC"/>
                </a:solidFill>
              </a:rPr>
              <a:t>the </a:t>
            </a:r>
            <a:r>
              <a:rPr lang="en-US" sz="3600" dirty="0">
                <a:solidFill>
                  <a:schemeClr val="bg2"/>
                </a:solidFill>
              </a:rPr>
              <a:t>pump </a:t>
            </a:r>
            <a:r>
              <a:rPr lang="en-US" sz="3600" b="0" dirty="0">
                <a:solidFill>
                  <a:srgbClr val="0066CC"/>
                </a:solidFill>
              </a:rPr>
              <a:t>to control the output power</a:t>
            </a:r>
            <a:r>
              <a:rPr lang="en-US" sz="3600" b="0" dirty="0" smtClean="0">
                <a:solidFill>
                  <a:srgbClr val="0066CC"/>
                </a:solidFill>
              </a:rPr>
              <a:t>. </a:t>
            </a:r>
            <a:endParaRPr lang="en-US" sz="3600" b="0" dirty="0">
              <a:solidFill>
                <a:srgbClr val="0066CC"/>
              </a:solidFill>
            </a:endParaRPr>
          </a:p>
          <a:p>
            <a:pPr algn="l" eaLnBrk="0" hangingPunct="0">
              <a:spcBef>
                <a:spcPct val="20000"/>
              </a:spcBef>
              <a:buClr>
                <a:schemeClr val="tx2"/>
              </a:buClr>
              <a:buSzPct val="70000"/>
              <a:buFont typeface="Wingdings" pitchFamily="2" charset="2"/>
              <a:buNone/>
            </a:pPr>
            <a:endParaRPr lang="en-US" sz="3600" b="0" dirty="0" smtClean="0">
              <a:solidFill>
                <a:srgbClr val="0066CC"/>
              </a:solidFill>
            </a:endParaRPr>
          </a:p>
          <a:p>
            <a:pPr algn="l" eaLnBrk="0" hangingPunct="0">
              <a:spcBef>
                <a:spcPct val="20000"/>
              </a:spcBef>
              <a:buClr>
                <a:schemeClr val="tx2"/>
              </a:buClr>
              <a:buSzPct val="70000"/>
              <a:buFont typeface="Wingdings" pitchFamily="2" charset="2"/>
              <a:buNone/>
            </a:pPr>
            <a:endParaRPr lang="en-US" sz="3600" b="0" dirty="0">
              <a:solidFill>
                <a:srgbClr val="0066CC"/>
              </a:solidFill>
            </a:endParaRPr>
          </a:p>
          <a:p>
            <a:pPr algn="l" eaLnBrk="0" hangingPunct="0">
              <a:spcBef>
                <a:spcPct val="20000"/>
              </a:spcBef>
              <a:buClr>
                <a:schemeClr val="tx2"/>
              </a:buClr>
              <a:buSzPct val="70000"/>
              <a:buFont typeface="Wingdings" pitchFamily="2" charset="2"/>
              <a:buNone/>
            </a:pPr>
            <a:endParaRPr lang="en-US" sz="3600" b="0" dirty="0" smtClean="0">
              <a:solidFill>
                <a:srgbClr val="0066CC"/>
              </a:solidFill>
            </a:endParaRPr>
          </a:p>
          <a:p>
            <a:pPr algn="l" eaLnBrk="0" hangingPunct="0">
              <a:spcBef>
                <a:spcPct val="20000"/>
              </a:spcBef>
              <a:buClr>
                <a:schemeClr val="tx2"/>
              </a:buClr>
              <a:buSzPct val="70000"/>
              <a:buFont typeface="Wingdings" pitchFamily="2" charset="2"/>
              <a:buNone/>
            </a:pPr>
            <a:endParaRPr lang="en-US" sz="3600" b="0" dirty="0">
              <a:solidFill>
                <a:srgbClr val="0066CC"/>
              </a:solidFill>
            </a:endParaRPr>
          </a:p>
          <a:p>
            <a:pPr algn="l" eaLnBrk="0" hangingPunct="0">
              <a:spcBef>
                <a:spcPct val="20000"/>
              </a:spcBef>
              <a:buClr>
                <a:schemeClr val="tx2"/>
              </a:buClr>
              <a:buSzPct val="70000"/>
              <a:buFont typeface="Wingdings" pitchFamily="2" charset="2"/>
              <a:buNone/>
            </a:pPr>
            <a:endParaRPr lang="en-US" sz="3600" b="0" dirty="0" smtClean="0">
              <a:solidFill>
                <a:srgbClr val="0066CC"/>
              </a:solidFill>
            </a:endParaRPr>
          </a:p>
          <a:p>
            <a:pPr algn="l" eaLnBrk="0" hangingPunct="0">
              <a:spcBef>
                <a:spcPct val="20000"/>
              </a:spcBef>
              <a:buClr>
                <a:schemeClr val="tx2"/>
              </a:buClr>
              <a:buSzPct val="70000"/>
              <a:buFont typeface="Wingdings" pitchFamily="2" charset="2"/>
              <a:buNone/>
            </a:pPr>
            <a:r>
              <a:rPr lang="en-US" sz="3600" b="0" dirty="0" smtClean="0">
                <a:solidFill>
                  <a:srgbClr val="0066CC"/>
                </a:solidFill>
              </a:rPr>
              <a:t>Which </a:t>
            </a:r>
            <a:r>
              <a:rPr lang="en-US" sz="3600" b="0" dirty="0">
                <a:solidFill>
                  <a:srgbClr val="0066CC"/>
                </a:solidFill>
              </a:rPr>
              <a:t>component can be adjusted to control the beam </a:t>
            </a:r>
            <a:r>
              <a:rPr lang="en-US" sz="3600" dirty="0">
                <a:solidFill>
                  <a:schemeClr val="bg2"/>
                </a:solidFill>
              </a:rPr>
              <a:t>stability</a:t>
            </a:r>
            <a:r>
              <a:rPr lang="en-US" sz="3600" b="0" dirty="0">
                <a:solidFill>
                  <a:srgbClr val="0066CC"/>
                </a:solidFill>
              </a:rPr>
              <a:t>?</a:t>
            </a:r>
          </a:p>
        </p:txBody>
      </p:sp>
      <p:sp>
        <p:nvSpPr>
          <p:cNvPr id="405553" name="Rectangle 7"/>
          <p:cNvSpPr txBox="1">
            <a:spLocks noGrp="1" noChangeArrowheads="1"/>
          </p:cNvSpPr>
          <p:nvPr/>
        </p:nvSpPr>
        <p:spPr bwMode="auto">
          <a:xfrm>
            <a:off x="6553200" y="64008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0"/>
              </a:spcBef>
              <a:defRPr>
                <a:solidFill>
                  <a:schemeClr val="tx1"/>
                </a:solidFill>
                <a:latin typeface="Arial" charset="0"/>
                <a:cs typeface="Arial" charset="0"/>
              </a:defRPr>
            </a:lvl1pPr>
            <a:lvl2pPr marL="742950" indent="-285750" algn="l">
              <a:spcBef>
                <a:spcPct val="0"/>
              </a:spcBef>
              <a:defRPr>
                <a:solidFill>
                  <a:schemeClr val="tx1"/>
                </a:solidFill>
                <a:latin typeface="Arial" charset="0"/>
                <a:cs typeface="Arial" charset="0"/>
              </a:defRPr>
            </a:lvl2pPr>
            <a:lvl3pPr marL="1143000" indent="-228600" algn="l">
              <a:spcBef>
                <a:spcPct val="0"/>
              </a:spcBef>
              <a:defRPr>
                <a:solidFill>
                  <a:schemeClr val="tx1"/>
                </a:solidFill>
                <a:latin typeface="Arial" charset="0"/>
                <a:cs typeface="Arial" charset="0"/>
              </a:defRPr>
            </a:lvl3pPr>
            <a:lvl4pPr marL="1600200" indent="-228600" algn="l">
              <a:spcBef>
                <a:spcPct val="0"/>
              </a:spcBef>
              <a:defRPr>
                <a:solidFill>
                  <a:schemeClr val="tx1"/>
                </a:solidFill>
                <a:latin typeface="Arial" charset="0"/>
                <a:cs typeface="Arial" charset="0"/>
              </a:defRPr>
            </a:lvl4pPr>
            <a:lvl5pPr marL="2057400" indent="-228600" algn="l">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A14EA1F4-1F9F-4215-B546-E098510AE3B6}" type="slidenum">
              <a:rPr lang="en-US" altLang="en-US" sz="1600" b="0">
                <a:solidFill>
                  <a:srgbClr val="3366FF"/>
                </a:solidFill>
                <a:latin typeface="Cambria" pitchFamily="18" charset="0"/>
              </a:rPr>
              <a:pPr algn="r"/>
              <a:t>9</a:t>
            </a:fld>
            <a:endParaRPr lang="en-US" altLang="en-US" sz="1600" b="0">
              <a:solidFill>
                <a:srgbClr val="3366FF"/>
              </a:solidFill>
              <a:latin typeface="Cambria" pitchFamily="18" charset="0"/>
            </a:endParaRPr>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2140"/>
  <p:tag name="ARTICULATE_PROJECT_CHECK" val="0"/>
  <p:tag name="ARTICULATE_AUDIO_TEMP" val="C:\Users\jducut\AppData\Local\Temp\articulate\presenter\ae\audio\20110308160836\"/>
  <p:tag name="ARTICULATE_TEMPLATE_GUID" val="c25240d0-666c-432f-b5c1-2e4e15138d8c"/>
  <p:tag name="ART_ENCODE_TYPE" val="0"/>
  <p:tag name="ART_ENCODE_INDEX" val="1"/>
  <p:tag name="ARTICULATE_PACKAGE_INSTRUCTIONS" val="For a published version of this file, refer to http://ehs.ucr.edu/training/online/laser/player.html"/>
  <p:tag name="ARTICULATE_PACKAGE_VERSION" val="032411"/>
  <p:tag name="ARTICULATE_PACKAGE_AUTHOR" val="Janette De La Rosa Ducut, Ed.D."/>
  <p:tag name="ARTICULATE_PACKAGE_TITLE" val="Laser Safety"/>
  <p:tag name="ARTICULATE_PACKAGE_NAME" val="\\fboad\Users\EH&amp;S_HOMES\janetted\My Documents\training\materials\laser\laser 2011 0324.zip"/>
  <p:tag name="ARTICULATE_PROJECT_OPEN" val="1"/>
  <p:tag name="PRESENTER_PREVIEW_END" val="81"/>
  <p:tag name="ARTICULATE_TEMPLATE" val="Laser Safety"/>
  <p:tag name="PRESENTATION_PLAYLIST_COUNT" val="1"/>
  <p:tag name="PRESENTATION_PLAYLIST_1" val="online training"/>
  <p:tag name="PRESENTATION_PRESENTER_SLIDE_LEVEL" val="1"/>
  <p:tag name="ARTICULATE_PRESENTER_VERSION" val="6"/>
  <p:tag name="PUBLISH_TITLE" val="Laser Safety"/>
  <p:tag name="ARTICULATE_PUBLISH_PATH" val="\\fboad\Users\EH&amp;S_HOMES\janetted\My Documents\training\materials\laser"/>
  <p:tag name="ARTICULATE_LOGO" val="EH&amp;S logo training (small).jpg"/>
  <p:tag name="ARTICULATE_PRESENTER" val="Janette Ducut, Ed.D."/>
  <p:tag name="ARTICULATE_PRESENTER_GUID" val="901FD4D4BF91"/>
  <p:tag name="ARTICULATE_LMS" val="0"/>
  <p:tag name="ARTICULATE_USE_PROJECT_TEMPLATE" val="1"/>
  <p:tag name="LMS_PUBLISH" val="No"/>
  <p:tag name="PRESENTER_PREVIEW_MODE" val="0"/>
  <p:tag name="PRESENTER_PREVIEW_START" val="1"/>
  <p:tag name="PLAYERLOGOHEIGHT" val="50"/>
  <p:tag name="PLAYERLOGOWIDTH" val="147"/>
  <p:tag name="LAUNCHINNEWWINDOW" val="0"/>
  <p:tag name="LASTPUBLISHED" val="\\fboad\Users\EH&amp;S_HOMES\janetted\My Documents\training\materials\laser\Laser Safety\player.html"/>
</p:tagLst>
</file>

<file path=ppt/tags/tag10.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8"/>
  <p:tag name="MMCOA_FONTSIZE_S" val="28"/>
  <p:tag name="MMCOA_FONTSIZE_T" val="28"/>
  <p:tag name="MMCOA_POSITION_L" val="70.625;97.875;28.875;648.375"/>
  <p:tag name="MMCOA_POSITION_M" val="70.625;97.875;28.875;648.375"/>
  <p:tag name="MMCOA_POSITION_S" val="70.625;97.875;28.875;648.375"/>
  <p:tag name="MMCOA_POSITION_T" val="70.625;97.875;28.875;648.375"/>
  <p:tag name="MMCOA_HIDEONCOLOUR" val="N"/>
  <p:tag name="MMCOA_HIDEONWHITE" val="N"/>
  <p:tag name="MMCOA_HIDEONBALLROOM" val="N"/>
  <p:tag name="MMCOA_HIDEONCLASSIC" val="N"/>
  <p:tag name="MMCOA_HIDEONTEXT" val="N"/>
  <p:tag name="MMCOA_HIDEONECO" val="N"/>
</p:tagLst>
</file>

<file path=ppt/tags/tag10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QdsDxjtX_files\slide0001_image001.png"/>
</p:tagLst>
</file>

<file path=ppt/tags/tag10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qclc9WrB_files\slide0001_image001.png"/>
</p:tagLst>
</file>

<file path=ppt/tags/tag10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2yQ2GYF7_files\slide0001_image001.png"/>
</p:tagLst>
</file>

<file path=ppt/tags/tag10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UjEmwJ4n_files\slide0001_image001.png"/>
</p:tagLst>
</file>

<file path=ppt/tags/tag10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D1acK0yg_files\slide0001_image001.png"/>
</p:tagLst>
</file>

<file path=ppt/tags/tag10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DVAHXGxv_files\slide0001_image001.png"/>
</p:tagLst>
</file>

<file path=ppt/tags/tag10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C4LdMUg3_files\slide0001_image001.png"/>
</p:tagLst>
</file>

<file path=ppt/tags/tag10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8.xml><?xml version="1.0" encoding="utf-8"?>
<p:tagLst xmlns:a="http://schemas.openxmlformats.org/drawingml/2006/main" xmlns:r="http://schemas.openxmlformats.org/officeDocument/2006/relationships" xmlns:p="http://schemas.openxmlformats.org/presentationml/2006/main">
  <p:tag name="AUDIO_ID" val="325"/>
  <p:tag name="ELAPSEDTIME" val="20.3"/>
  <p:tag name="TIMELINE" val="3.2/13.0"/>
  <p:tag name="ANNOTATION_TYPE_1" val="1"/>
  <p:tag name="ANNOTATION_START_1" val="9.8"/>
  <p:tag name="ANNOTATION_END_1" val="12.5"/>
  <p:tag name="ANNOTATION_TOP_1" val="13.1"/>
  <p:tag name="ANNOTATION_LEFT_1" val="431.0"/>
  <p:tag name="ANNOTATION_WIDTH_1" val="119.3"/>
  <p:tag name="ANNOTATION_HEIGHT_1" val="161.3"/>
  <p:tag name="ANNOTATION_ANIMATION_1" val="5"/>
  <p:tag name="ANNOTATION_ROTATION_1" val="0"/>
  <p:tag name="ANNOTATION_SUB_TYPE_1" val="9"/>
  <p:tag name="ANNOTATION_LOOP_COUNT_1" val="3"/>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COUNT" val="1"/>
  <p:tag name="ARTICULATE_SLIDE_GUID" val="37779042-239c-460c-a0fb-ca363b82cfb1"/>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29"/>
</p:tagLst>
</file>

<file path=ppt/tags/tag10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18"/>
  <p:tag name="MMCOA_FONTSIZE_M" val="18"/>
  <p:tag name="MMCOA_FONTSIZE_S" val="18"/>
  <p:tag name="MMCOA_FONTSIZE_T" val="18"/>
  <p:tag name="MMCOA_POSITION_L" val="71.25;157.375;18;382.125"/>
  <p:tag name="MMCOA_POSITION_M" val="71.25;157.375;18;382.125"/>
  <p:tag name="MMCOA_POSITION_S" val="71.25;157.375;18;382.125"/>
  <p:tag name="MMCOA_POSITION_T" val="71.25;157.375;18;382.125"/>
  <p:tag name="MMCOA_HIDEONCOLOUR" val="N"/>
  <p:tag name="MMCOA_HIDEONWHITE" val="N"/>
  <p:tag name="MMCOA_HIDEONBALLROOM" val="N"/>
  <p:tag name="MMCOA_HIDEONCLASSIC" val="N"/>
  <p:tag name="MMCOA_HIDEONTEXT" val="N"/>
  <p:tag name="MMCOA_HIDEONECO" val="N"/>
</p:tagLst>
</file>

<file path=ppt/tags/tag11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16.xml><?xml version="1.0" encoding="utf-8"?>
<p:tagLst xmlns:a="http://schemas.openxmlformats.org/drawingml/2006/main" xmlns:r="http://schemas.openxmlformats.org/officeDocument/2006/relationships" xmlns:p="http://schemas.openxmlformats.org/presentationml/2006/main">
  <p:tag name="AUDIO_ID" val="424"/>
  <p:tag name="ELAPSEDTIME" val="64.4"/>
  <p:tag name="TIMELINE" val="10.6/13.5/29.9/39.0"/>
  <p:tag name="ANNOTATION_COUNT" val="0"/>
  <p:tag name="ARTICULATE_SLIDE_GUID" val="8def0398-3cf6-4f33-9f5e-1a21be61979e"/>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30"/>
</p:tagLst>
</file>

<file path=ppt/tags/tag11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y9LwE7P3_files\slide0001_image001.jpg"/>
</p:tagLst>
</file>

<file path=ppt/tags/tag12.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1"/>
  <p:tag name="MMCOA_FONTSIZE_S" val="14"/>
  <p:tag name="MMCOA_FONTSIZE_T" val="14"/>
  <p:tag name="MMCOA_POSITION_L" val="35.875;30.125;54.375;683.875"/>
  <p:tag name="MMCOA_POSITION_M" val="35.875;30.125;54.375;683.875"/>
  <p:tag name="MMCOA_POSITION_S" val="35.875;30.125;54.375;683.875"/>
  <p:tag name="MMCOA_POSITION_T" val="35.875;30.125;54.375;683.875"/>
  <p:tag name="MMCOA_HIDEONCOLOUR" val="N"/>
  <p:tag name="MMCOA_HIDEONWHITE" val="N"/>
  <p:tag name="MMCOA_HIDEONBALLROOM" val="N"/>
  <p:tag name="MMCOA_HIDEONCLASSIC" val="N"/>
  <p:tag name="MMCOA_HIDEONTEXT" val="N"/>
  <p:tag name="MMCOA_HIDEONECO" val="N"/>
</p:tagLst>
</file>

<file path=ppt/tags/tag12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hkf6tFCf_files\slide0001_image001.jpg"/>
</p:tagLst>
</file>

<file path=ppt/tags/tag12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i9YeEjf6_files\slide0001_image001.jpg"/>
</p:tagLst>
</file>

<file path=ppt/tags/tag12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92ngIaVi_files\slide0001_image001.jpg"/>
</p:tagLst>
</file>

<file path=ppt/tags/tag1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Lst>
</file>

<file path=ppt/tags/tag124.xml><?xml version="1.0" encoding="utf-8"?>
<p:tagLst xmlns:a="http://schemas.openxmlformats.org/drawingml/2006/main" xmlns:r="http://schemas.openxmlformats.org/officeDocument/2006/relationships" xmlns:p="http://schemas.openxmlformats.org/presentationml/2006/main">
  <p:tag name="AUDIO_ID" val="322"/>
  <p:tag name="ELAPSEDTIME" val="38.0"/>
  <p:tag name="TIMELINE" val="3.8/5.5"/>
  <p:tag name="ANNOTATION_COUNT" val="0"/>
  <p:tag name="ARTICULATE_SLIDE_GUID" val="ac1a7446-b8ed-4b98-9c6c-258169d789c6"/>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31"/>
</p:tagLst>
</file>

<file path=ppt/tags/tag12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2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MZl7uvx0_files\slide0001_image001.png"/>
</p:tagLst>
</file>

<file path=ppt/tags/tag12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2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2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0"/>
  <p:tag name="MMCOA_FONTSIZE_S" val="14"/>
  <p:tag name="MMCOA_FONTSIZE_T" val="14"/>
  <p:tag name="MMCOA_POSITION_L" val="35.875;100.625;392.75;684"/>
  <p:tag name="MMCOA_POSITION_M" val="35.875;100.625;392.75;684"/>
  <p:tag name="MMCOA_POSITION_S" val="35.875;100.625;392.75;684"/>
  <p:tag name="MMCOA_POSITION_T" val="35.875;100.625;392.75;684"/>
  <p:tag name="MMCOA_HIDEONCOLOUR" val="N"/>
  <p:tag name="MMCOA_HIDEONWHITE" val="N"/>
  <p:tag name="MMCOA_HIDEONBALLROOM" val="N"/>
  <p:tag name="MMCOA_HIDEONCLASSIC" val="N"/>
  <p:tag name="MMCOA_HIDEONTEXT" val="N"/>
  <p:tag name="MMCOA_HIDEONECO" val="N"/>
</p:tagLst>
</file>

<file path=ppt/tags/tag13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uxX2SKbZ_files\slide0001_image001.jpg"/>
</p:tagLst>
</file>

<file path=ppt/tags/tag1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Lst>
</file>

<file path=ppt/tags/tag132.xml><?xml version="1.0" encoding="utf-8"?>
<p:tagLst xmlns:a="http://schemas.openxmlformats.org/drawingml/2006/main" xmlns:r="http://schemas.openxmlformats.org/officeDocument/2006/relationships" xmlns:p="http://schemas.openxmlformats.org/presentationml/2006/main">
  <p:tag name="AUDIO_ID" val="326"/>
  <p:tag name="ELAPSEDTIME" val="44.9"/>
  <p:tag name="TIMELINE" val="4.7/11.7"/>
  <p:tag name="ANNOTATION_COUNT" val="0"/>
  <p:tag name="ARTICULATE_SLIDE_GUID" val="4ea943b5-b134-4075-870b-1c6dd33168f7"/>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32"/>
</p:tagLst>
</file>

<file path=ppt/tags/tag13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HO6GYIQR_files\slide0001_image001.jpg"/>
</p:tagLst>
</file>

<file path=ppt/tags/tag13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GSH7MFy1_files\slide0001_image001.jpg"/>
</p:tagLst>
</file>

<file path=ppt/tags/tag13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AarvpkER_files\slide0001_image001.png"/>
</p:tagLst>
</file>

<file path=ppt/tags/tag13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MUmGP5wB_files\slide0001_image001.jpg"/>
</p:tagLst>
</file>

<file path=ppt/tags/tag138.xml><?xml version="1.0" encoding="utf-8"?>
<p:tagLst xmlns:a="http://schemas.openxmlformats.org/drawingml/2006/main" xmlns:r="http://schemas.openxmlformats.org/officeDocument/2006/relationships" xmlns:p="http://schemas.openxmlformats.org/presentationml/2006/main">
  <p:tag name="BULLET_1" val="8226"/>
</p:tagLst>
</file>

<file path=ppt/tags/tag139.xml><?xml version="1.0" encoding="utf-8"?>
<p:tagLst xmlns:a="http://schemas.openxmlformats.org/drawingml/2006/main" xmlns:r="http://schemas.openxmlformats.org/officeDocument/2006/relationships" xmlns:p="http://schemas.openxmlformats.org/presentationml/2006/main">
  <p:tag name="ARTICULATE_TITLE_TAG" val="Hazards: Non-Beam"/>
  <p:tag name="AUDIO_ID" val="331"/>
  <p:tag name="ELAPSEDTIME" val="22.9"/>
  <p:tag name="TIMELINE" val="3.9/15.3"/>
  <p:tag name="ANNOTATION_COUNT" val="0"/>
  <p:tag name="ARTICULATE_SLIDE_GUID" val="37036546-3ab9-4c52-9d9b-ad54a06378e3"/>
  <p:tag name="ARTICULATE_SLIDE_PAUSE" val="1"/>
  <p:tag name="ARTICULATE_NAV_LEVEL" val="1"/>
  <p:tag name="ARTICULATE_SLIDE_PRESENTER" val="Janette Ducut, Ed.D."/>
  <p:tag name="ARTICULATE_SLIDE_PRESENTER_GUID" val="901FD4D4BF91"/>
  <p:tag name="ARTICULATE_HIDE_SLIDE" val="0"/>
  <p:tag name="ARTICULATE_PLAYLIST" val="online training"/>
  <p:tag name="ARTICULATE_PLAYLIST_ID" val="0"/>
  <p:tag name="ARTICULATE_LOCK_SLIDE" val="0"/>
  <p:tag name="ARTICULATE_SLIDE_NAV" val="34"/>
</p:tagLst>
</file>

<file path=ppt/tags/tag14.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7"/>
  <p:tag name="MMCOA_FONTSIZE_M" val="7"/>
  <p:tag name="MMCOA_FONTSIZE_S" val="7"/>
  <p:tag name="MMCOA_FONTSIZE_T" val="7"/>
  <p:tag name="MMCOA_POSITION_L" val="37.625;514.5;8;228.125"/>
  <p:tag name="MMCOA_POSITION_M" val="37.625;514.5;8;228.125"/>
  <p:tag name="MMCOA_POSITION_S" val="37.625;514.5;8;228.125"/>
  <p:tag name="MMCOA_POSITION_T" val="37.625;514.5;8;228.125"/>
  <p:tag name="MMCOA_HIDEONCOLOUR" val="N"/>
  <p:tag name="MMCOA_HIDEONWHITE" val="N"/>
  <p:tag name="MMCOA_HIDEONBALLROOM" val="N"/>
  <p:tag name="MMCOA_HIDEONCLASSIC" val="Y"/>
  <p:tag name="MMCOA_HIDEONTEXT" val="Y"/>
  <p:tag name="MMCOA_HIDEONECO" val="Y"/>
</p:tagLst>
</file>

<file path=ppt/tags/tag14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us1nULDp_files\slide0001_image001.jpg"/>
</p:tagLst>
</file>

<file path=ppt/tags/tag14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5.xml><?xml version="1.0" encoding="utf-8"?>
<p:tagLst xmlns:a="http://schemas.openxmlformats.org/drawingml/2006/main" xmlns:r="http://schemas.openxmlformats.org/officeDocument/2006/relationships" xmlns:p="http://schemas.openxmlformats.org/presentationml/2006/main">
  <p:tag name="MMCOA_SMARTSHAPE" val="Y"/>
  <p:tag name="MMCOA_FONTSIZE_L" val="11"/>
  <p:tag name="MMCOA_FONTSIZE_M" val="11"/>
  <p:tag name="MMCOA_FONTSIZE_S" val="11"/>
  <p:tag name="MMCOA_FONTSIZE_T" val="11"/>
  <p:tag name="MMCOA_POSITION_L" val="543.125;510.5;13.25;176.5"/>
  <p:tag name="MMCOA_POSITION_M" val="543.125;510.5;13.25;176.5"/>
  <p:tag name="MMCOA_POSITION_S" val="543.125;510.5;13.25;176.5"/>
  <p:tag name="MMCOA_POSITION_T" val="543.125;510.5;13.25;176.5"/>
  <p:tag name="MMCOA_HIDEONCOLOUR" val="N"/>
  <p:tag name="MMCOA_HIDEONWHITE" val="N"/>
  <p:tag name="MMCOA_HIDEONBALLROOM" val="N"/>
  <p:tag name="MMCOA_HIDEONCLASSIC" val="N"/>
  <p:tag name="MMCOA_HIDEONTEXT" val="N"/>
  <p:tag name="MMCOA_HIDEONECO" val="N"/>
</p:tagLst>
</file>

<file path=ppt/tags/tag150.xml><?xml version="1.0" encoding="utf-8"?>
<p:tagLst xmlns:a="http://schemas.openxmlformats.org/drawingml/2006/main" xmlns:r="http://schemas.openxmlformats.org/officeDocument/2006/relationships" xmlns:p="http://schemas.openxmlformats.org/presentationml/2006/main">
  <p:tag name="AUDIO_ID" val="336"/>
  <p:tag name="ELAPSEDTIME" val="13.7"/>
  <p:tag name="ANNOTATION_COUNT" val="0"/>
  <p:tag name="ARTICULATE_SLIDE_GUID" val="66efe996-e3d4-4f4a-a47d-d05630ca5e72"/>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37"/>
</p:tagLst>
</file>

<file path=ppt/tags/tag15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6.xml><?xml version="1.0" encoding="utf-8"?>
<p:tagLst xmlns:a="http://schemas.openxmlformats.org/drawingml/2006/main" xmlns:r="http://schemas.openxmlformats.org/officeDocument/2006/relationships" xmlns:p="http://schemas.openxmlformats.org/presentationml/2006/main">
  <p:tag name="MMCOA_SMARTSHAPE" val="Y"/>
  <p:tag name="MMCOA_FONTSIZE_L" val="7"/>
  <p:tag name="MMCOA_FONTSIZE_M" val="7"/>
  <p:tag name="MMCOA_FONTSIZE_S" val="7"/>
  <p:tag name="MMCOA_FONTSIZE_T" val="7"/>
  <p:tag name="MMCOA_POSITION_L" val="335.625;514.5;8.375;85"/>
  <p:tag name="MMCOA_POSITION_M" val="335.625;514.5;8.375;85"/>
  <p:tag name="MMCOA_POSITION_S" val="335.625;514.5;8.375;85"/>
  <p:tag name="MMCOA_POSITION_T" val="335.625;514.5;8.375;85"/>
  <p:tag name="MMCOA_HIDEONCOLOUR" val="N"/>
  <p:tag name="MMCOA_HIDEONWHITE" val="N"/>
  <p:tag name="MMCOA_HIDEONBALLROOM" val="Y"/>
  <p:tag name="MMCOA_HIDEONCLASSIC" val="Y"/>
  <p:tag name="MMCOA_HIDEONTEXT" val="Y"/>
  <p:tag name="MMCOA_HIDEONECO" val="Y"/>
</p:tagLst>
</file>

<file path=ppt/tags/tag160.xml><?xml version="1.0" encoding="utf-8"?>
<p:tagLst xmlns:a="http://schemas.openxmlformats.org/drawingml/2006/main" xmlns:r="http://schemas.openxmlformats.org/officeDocument/2006/relationships" xmlns:p="http://schemas.openxmlformats.org/presentationml/2006/main">
  <p:tag name="AUDIO_ID" val="338"/>
  <p:tag name="ELAPSEDTIME" val="11.8"/>
  <p:tag name="ANNOTATION_COUNT" val="0"/>
  <p:tag name="ARTICULATE_SLIDE_GUID" val="82aa7e09-9a22-4cd3-9eb1-c348ed48c9ab"/>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38"/>
</p:tagLst>
</file>

<file path=ppt/tags/tag16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7.xml><?xml version="1.0" encoding="utf-8"?>
<p:tagLst xmlns:a="http://schemas.openxmlformats.org/drawingml/2006/main" xmlns:r="http://schemas.openxmlformats.org/officeDocument/2006/relationships" xmlns:p="http://schemas.openxmlformats.org/presentationml/2006/main">
  <p:tag name="MMCOA_SMARTSHAPE" val="Y"/>
  <p:tag name="MMCOA_FONTSIZE_L" val="7"/>
  <p:tag name="MMCOA_FONTSIZE_M" val="7"/>
  <p:tag name="MMCOA_FONTSIZE_S" val="7"/>
  <p:tag name="MMCOA_FONTSIZE_T" val="7"/>
  <p:tag name="MMCOA_POSITION_L" val="37.625;514.5;8;227.5"/>
  <p:tag name="MMCOA_POSITION_M" val="37.625;514.5;8;227.5"/>
  <p:tag name="MMCOA_POSITION_S" val="37.625;514.5;8;227.5"/>
  <p:tag name="MMCOA_POSITION_T" val="37.625;514.5;8;227.5"/>
  <p:tag name="MMCOA_HIDEONCOLOUR" val="N"/>
  <p:tag name="MMCOA_HIDEONWHITE" val="N"/>
  <p:tag name="MMCOA_HIDEONBALLROOM" val="N"/>
  <p:tag name="MMCOA_HIDEONCLASSIC" val="N"/>
  <p:tag name="MMCOA_HIDEONTEXT" val="N"/>
  <p:tag name="MMCOA_HIDEONECO" val="N"/>
</p:tagLst>
</file>

<file path=ppt/tags/tag17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7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72.xml><?xml version="1.0" encoding="utf-8"?>
<p:tagLst xmlns:a="http://schemas.openxmlformats.org/drawingml/2006/main" xmlns:r="http://schemas.openxmlformats.org/officeDocument/2006/relationships" xmlns:p="http://schemas.openxmlformats.org/presentationml/2006/main">
  <p:tag name="AUDIO_ID" val="340"/>
  <p:tag name="ELAPSEDTIME" val="58.3"/>
  <p:tag name="TIMELINE" val="1.2/7.0/11.6/24.4/27.1/31.6/44.0/52.3"/>
  <p:tag name="ANNOTATION_COUNT" val="0"/>
  <p:tag name="ARTICULATE_SLIDE_GUID" val="2f93b32b-76a7-41a9-a96f-e4a751425191"/>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39"/>
</p:tagLst>
</file>

<file path=ppt/tags/tag17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3XCM7zAk_files\slide0001_image001.png"/>
</p:tagLst>
</file>

<file path=ppt/tags/tag17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XdnQpisL_files\slide0001_image001.png"/>
</p:tagLst>
</file>

<file path=ppt/tags/tag17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7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bHMGpDzI_files\slide0001_image001.png"/>
</p:tagLst>
</file>

<file path=ppt/tags/tag17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38hypENH_files\slide0001_image001.png"/>
</p:tagLst>
</file>

<file path=ppt/tags/tag17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wEVhmUm5_files\slide0001_image001.jpg"/>
</p:tagLst>
</file>

<file path=ppt/tags/tag17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Lst>
</file>

<file path=ppt/tags/tag18.xml><?xml version="1.0" encoding="utf-8"?>
<p:tagLst xmlns:a="http://schemas.openxmlformats.org/drawingml/2006/main" xmlns:r="http://schemas.openxmlformats.org/officeDocument/2006/relationships" xmlns:p="http://schemas.openxmlformats.org/presentationml/2006/main">
  <p:tag name="MMCOA_POSITION_L" val=";;;"/>
  <p:tag name="MMCOA_POSITION_M" val=";;;"/>
  <p:tag name="MMCOA_POSITION_S" val=";;;"/>
  <p:tag name="MMCOA_POSITION_T" val=";;;"/>
  <p:tag name="MMCOA_HIDEONCOLOUR" val="N"/>
  <p:tag name="MMCOA_HIDEONWHITE" val="N"/>
  <p:tag name="MMCOA_HIDEONBALLROOM" val="N"/>
  <p:tag name="MMCOA_HIDEONCLASSIC" val="N"/>
  <p:tag name="MMCOA_HIDEONTEXT" val="N"/>
  <p:tag name="MMCOA_HIDEONECO" val="N"/>
  <p:tag name="MMCOA_SMARTSHAPE" val="N"/>
</p:tagLst>
</file>

<file path=ppt/tags/tag180.xml><?xml version="1.0" encoding="utf-8"?>
<p:tagLst xmlns:a="http://schemas.openxmlformats.org/drawingml/2006/main" xmlns:r="http://schemas.openxmlformats.org/officeDocument/2006/relationships" xmlns:p="http://schemas.openxmlformats.org/presentationml/2006/main">
  <p:tag name="AUDIO_ID" val="342"/>
  <p:tag name="TIMELINE" val="3.7/10.9/14.4/21.1"/>
  <p:tag name="ELAPSEDTIME" val="27.9"/>
  <p:tag name="ANNOTATION_COUNT" val="0"/>
  <p:tag name="ARTICULATE_SLIDE_GUID" val="39d0e82c-0f05-4848-88ad-d02dd0081b5b"/>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40"/>
</p:tagLst>
</file>

<file path=ppt/tags/tag18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xwjSbBcB_files\slide0001_image001.jpg"/>
</p:tagLst>
</file>

<file path=ppt/tags/tag18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mUXKpcWK_files\slide0001_image001.png"/>
</p:tagLst>
</file>

<file path=ppt/tags/tag18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QdMTtIKy_files\slide0001_image001.jpg"/>
</p:tagLst>
</file>

<file path=ppt/tags/tag18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iMoiyHKf_files\slide0001_image001.png"/>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Lst>
</file>

<file path=ppt/tags/tag186.xml><?xml version="1.0" encoding="utf-8"?>
<p:tagLst xmlns:a="http://schemas.openxmlformats.org/drawingml/2006/main" xmlns:r="http://schemas.openxmlformats.org/officeDocument/2006/relationships" xmlns:p="http://schemas.openxmlformats.org/presentationml/2006/main">
  <p:tag name="AUDIO_ID" val="343"/>
  <p:tag name="ELAPSEDTIME" val="25.8"/>
  <p:tag name="TIMELINE" val="5.1/8.9/15.5/17.2/19.5"/>
  <p:tag name="ANNOTATION_COUNT" val="0"/>
  <p:tag name="ARTICULATE_SLIDE_GUID" val="4ec816c9-0bcf-412b-87c6-cb4358e52230"/>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41"/>
</p:tagLst>
</file>

<file path=ppt/tags/tag18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VJUenJ79_files\slide0001_image001.jpg"/>
</p:tagLst>
</file>

<file path=ppt/tags/tag18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8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KOc521hF_files\slide0001_image001.jpg"/>
</p:tagLst>
</file>

<file path=ppt/tags/tag19.xml><?xml version="1.0" encoding="utf-8"?>
<p:tagLst xmlns:a="http://schemas.openxmlformats.org/drawingml/2006/main" xmlns:r="http://schemas.openxmlformats.org/officeDocument/2006/relationships" xmlns:p="http://schemas.openxmlformats.org/presentationml/2006/main">
  <p:tag name="MMC_COVERDESIGN" val="&lt;?xml version=&quot;1.0&quot; encoding=&quot;utf-16&quot;?&gt;&#10;&lt;ImageControl xmlns:xsi=&quot;http://www.w3.org/2001/XMLSchema-instance&quot; xmlns:xsd=&quot;http://www.w3.org/2001/XMLSchema&quot;&gt;&#10;  &lt;TypeOfImage&gt;SolidColour&lt;/TypeOfImage&gt;&#10;  &lt;ThumbNailFile&gt;D:\Documents and Settings\e-Working-4\Local Settings\Application Data\MMC\ILM\Recent\T0D1000003.jpg&lt;/ThumbNailFile&gt;&#10;  &lt;Usage&gt;PowerPointTitle&lt;/Usage&gt;&#10;  &lt;PaletteName&gt;Sapphire&lt;/PaletteName&gt;&#10;  &lt;Design&gt;&#10;    &lt;FocalNumber&gt;1&lt;/FocalNumber&gt;&#10;    &lt;Facets&gt;&#10;      &lt;SideOfTick&gt;Left&lt;/SideOfTick&gt;&#10;      &lt;TickPosition&gt;&#10;        &lt;X&gt;0&lt;/X&gt;&#10;        &lt;Y&gt;1&lt;/Y&gt;&#10;      &lt;/TickPosition&gt;&#10;      &lt;EndTickPosition&gt;&#10;        &lt;X&gt;0&lt;/X&gt;&#10;        &lt;Y&gt;0&lt;/Y&gt;&#10;      &lt;/EndTickPosition&gt;&#10;      &lt;FacetNumber&gt;0&lt;/FacetNumber&gt;&#10;      &lt;Brightness&gt;0&lt;/Brightness&gt;&#10;      &lt;Colour&gt;#A6E2EF&lt;/Colour&gt;&#10;      &lt;ColourNumber&gt;3&lt;/ColourNumber&gt;&#10;    &lt;/Facets&gt;&#10;    &lt;Facets&gt;&#10;      &lt;SideOfTick&gt;Bottom&lt;/SideOfTick&gt;&#10;      &lt;TickPosition&gt;&#10;        &lt;X&gt;1&lt;/X&gt;&#10;        &lt;Y&gt;10&lt;/Y&gt;&#10;      &lt;/TickPosition&gt;&#10;      &lt;EndTickPosition&gt;&#10;        &lt;X&gt;0&lt;/X&gt;&#10;        &lt;Y&gt;0&lt;/Y&gt;&#10;      &lt;/EndTickPosition&gt;&#10;      &lt;FacetNumber&gt;1&lt;/FacetNumber&gt;&#10;      &lt;Brightness&gt;0&lt;/Brightness&gt;&#10;      &lt;Colour&gt;#00A8C8&lt;/Colour&gt;&#10;      &lt;ColourNumber&gt;2&lt;/ColourNumber&gt;&#10;    &lt;/Facets&gt;&#10;    &lt;Facets&gt;&#10;      &lt;SideOfTick&gt;Bottom&lt;/SideOfTick&gt;&#10;      &lt;TickPosition&gt;&#10;        &lt;X&gt;19&lt;/X&gt;&#10;        &lt;Y&gt;10&lt;/Y&gt;&#10;      &lt;/TickPosition&gt;&#10;      &lt;EndTickPosition&gt;&#10;        &lt;X&gt;0&lt;/X&gt;&#10;        &lt;Y&gt;0&lt;/Y&gt;&#10;      &lt;/EndTickPosition&gt;&#10;      &lt;FacetNumber&gt;2&lt;/FacetNumber&gt;&#10;      &lt;Brightness&gt;0&lt;/Brightness&gt;&#10;      &lt;Colour&gt;#002C77&lt;/Colour&gt;&#10;      &lt;ColourNumber&gt;0&lt;/ColourNumber&gt;&#10;    &lt;/Facets&gt;&#10;    &lt;Facets&gt;&#10;      &lt;SideOfTick&gt;Right&lt;/SideOfTick&gt;&#10;      &lt;TickPosition&gt;&#10;        &lt;X&gt;21&lt;/X&gt;&#10;        &lt;Y&gt;4&lt;/Y&gt;&#10;      &lt;/TickPosition&gt;&#10;      &lt;EndTickPosition&gt;&#10;        &lt;X&gt;0&lt;/X&gt;&#10;        &lt;Y&gt;0&lt;/Y&gt;&#10;      &lt;/EndTickPosition&gt;&#10;      &lt;FacetNumber&gt;3&lt;/FacetNumber&gt;&#10;      &lt;Brightness&gt;0&lt;/Brightness&gt;&#10;      &lt;Colour&gt;#002C77&lt;/Colour&gt;&#10;      &lt;ColourNumber&gt;0&lt;/ColourNumber&gt;&#10;    &lt;/Facets&gt;&#10;    &lt;SectionColour /&gt;&#10;    &lt;SectionColourNumber&gt;0&lt;/SectionColourNumber&gt;&#10;    &lt;SectionBrightness&gt;0&lt;/SectionBrightness&gt;&#10;  &lt;/Design&gt;&#10;&lt;/ImageControl&gt;"/>
  <p:tag name="MMC_PRESENTATIONTYPE" val="2"/>
</p:tagLst>
</file>

<file path=ppt/tags/tag19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OzvPlEQR_files\slide0001_image001.jpg"/>
</p:tagLst>
</file>

<file path=ppt/tags/tag19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qoU3Fzyo_files\slide0001_image001.png"/>
</p:tagLst>
</file>

<file path=ppt/tags/tag19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qELgMBIf_files\slide0001_image001.png"/>
</p:tagLst>
</file>

<file path=ppt/tags/tag19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0oz6SHSR_files\slide0001_image001.jpg"/>
</p:tagLst>
</file>

<file path=ppt/tags/tag19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KP0F6kME_files\slide0001_image001.jpg"/>
</p:tagLst>
</file>

<file path=ppt/tags/tag19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cALnDZpY_files\slide0001_image001.jpg"/>
</p:tagLst>
</file>

<file path=ppt/tags/tag19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7gH5ZLT4_files\slide0001_image001.jpg"/>
</p:tagLst>
</file>

<file path=ppt/tags/tag19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98.xml><?xml version="1.0" encoding="utf-8"?>
<p:tagLst xmlns:a="http://schemas.openxmlformats.org/drawingml/2006/main" xmlns:r="http://schemas.openxmlformats.org/officeDocument/2006/relationships" xmlns:p="http://schemas.openxmlformats.org/presentationml/2006/main">
  <p:tag name="AUDIO_ID" val="344"/>
  <p:tag name="ELAPSEDTIME" val="15.9"/>
  <p:tag name="TIMELINE" val="5.3/9.1"/>
  <p:tag name="ANNOTATION_COUNT" val="0"/>
  <p:tag name="ARTICULATE_SLIDE_GUID" val="8fd6ac99-39b9-4cef-9928-afa9635c6755"/>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42"/>
</p:tagLst>
</file>

<file path=ppt/tags/tag19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1"/>
  <p:tag name="MMCOA_FONTSIZE_S" val="14"/>
  <p:tag name="MMCOA_FONTSIZE_T" val="14"/>
  <p:tag name="MMCOA_POSITION_L" val="35.875;30.125;54.375;683.875"/>
  <p:tag name="MMCOA_POSITION_M" val="35.875;30.125;54.375;683.875"/>
  <p:tag name="MMCOA_POSITION_S" val="35.875;30.125;54.375;683.875"/>
  <p:tag name="MMCOA_POSITION_T" val="35.875;30.125;54.375;683.875"/>
  <p:tag name="MMCOA_HIDEONCOLOUR" val="N"/>
  <p:tag name="MMCOA_HIDEONWHITE" val="N"/>
  <p:tag name="MMCOA_HIDEONBALLROOM" val="N"/>
  <p:tag name="MMCOA_HIDEONCLASSIC" val="N"/>
  <p:tag name="MMCOA_HIDEONTEXT" val="N"/>
  <p:tag name="MMCOA_HIDEONECO" val="N"/>
</p:tagLst>
</file>

<file path=ppt/tags/tag20.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8"/>
  <p:tag name="MMCOA_FONTSIZE_S" val="28"/>
  <p:tag name="MMCOA_FONTSIZE_T" val="28"/>
  <p:tag name="MMCOA_POSITION_L" val="70.625;97.875;28.875;648.375"/>
  <p:tag name="MMCOA_POSITION_M" val="70.625;97.875;28.875;648.375"/>
  <p:tag name="MMCOA_POSITION_S" val="70.625;97.875;28.875;648.375"/>
  <p:tag name="MMCOA_POSITION_T" val="70.625;97.875;28.875;648.375"/>
  <p:tag name="MMCOA_HIDEONCOLOUR" val="N"/>
  <p:tag name="MMCOA_HIDEONWHITE" val="N"/>
  <p:tag name="MMCOA_HIDEONBALLROOM" val="N"/>
  <p:tag name="MMCOA_HIDEONCLASSIC" val="N"/>
  <p:tag name="MMCOA_HIDEONTEXT" val="N"/>
  <p:tag name="MMCOA_HIDEONECO" val="N"/>
</p:tagLst>
</file>

<file path=ppt/tags/tag20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0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02.xml><?xml version="1.0" encoding="utf-8"?>
<p:tagLst xmlns:a="http://schemas.openxmlformats.org/drawingml/2006/main" xmlns:r="http://schemas.openxmlformats.org/officeDocument/2006/relationships" xmlns:p="http://schemas.openxmlformats.org/presentationml/2006/main">
  <p:tag name="AUDIO_ID" val="345"/>
  <p:tag name="ELAPSEDTIME" val="21.7"/>
  <p:tag name="TIMELINE" val="9.2/13.4"/>
  <p:tag name="ANNOTATION_COUNT" val="0"/>
  <p:tag name="ARTICULATE_SLIDE_GUID" val="16fbb061-8d0b-4c16-ad09-850ef53d0c2e"/>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43"/>
</p:tagLst>
</file>

<file path=ppt/tags/tag203.xml><?xml version="1.0" encoding="utf-8"?>
<p:tagLst xmlns:a="http://schemas.openxmlformats.org/drawingml/2006/main" xmlns:r="http://schemas.openxmlformats.org/officeDocument/2006/relationships" xmlns:p="http://schemas.openxmlformats.org/presentationml/2006/main">
  <p:tag name="BULLET_1" val="8226"/>
</p:tagLst>
</file>

<file path=ppt/tags/tag204.xml><?xml version="1.0" encoding="utf-8"?>
<p:tagLst xmlns:a="http://schemas.openxmlformats.org/drawingml/2006/main" xmlns:r="http://schemas.openxmlformats.org/officeDocument/2006/relationships" xmlns:p="http://schemas.openxmlformats.org/presentationml/2006/main">
  <p:tag name="AUDIO_ID" val="347"/>
  <p:tag name="TIMELINE" val="2.4/6.6/12.0/17.8"/>
  <p:tag name="ELAPSEDTIME" val="25.7"/>
  <p:tag name="ANNOTATION_COUNT" val="0"/>
  <p:tag name="ARTICULATE_SLIDE_GUID" val="ce0ea867-1c66-41d1-8b20-7e514505ff27"/>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45"/>
</p:tagLst>
</file>

<file path=ppt/tags/tag20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T10dkMps_files\slide0001_image001.jpg"/>
</p:tagLst>
</file>

<file path=ppt/tags/tag20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0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rkJMeLe4_files\slide0001_image001.png"/>
</p:tagLst>
</file>

<file path=ppt/tags/tag20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rA9ylXyv_files\slide0001_image001.png"/>
</p:tagLst>
</file>

<file path=ppt/tags/tag20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UvSmiAEF_files\slide0001_image001.jpg"/>
</p:tagLst>
</file>

<file path=ppt/tags/tag21.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18"/>
  <p:tag name="MMCOA_FONTSIZE_M" val="18"/>
  <p:tag name="MMCOA_FONTSIZE_S" val="18"/>
  <p:tag name="MMCOA_FONTSIZE_T" val="18"/>
  <p:tag name="MMCOA_POSITION_L" val="71.25;157.375;18;382.125"/>
  <p:tag name="MMCOA_POSITION_M" val="71.25;157.375;18;382.125"/>
  <p:tag name="MMCOA_POSITION_S" val="71.25;157.375;18;382.125"/>
  <p:tag name="MMCOA_POSITION_T" val="71.25;157.375;18;382.125"/>
  <p:tag name="MMCOA_HIDEONCOLOUR" val="N"/>
  <p:tag name="MMCOA_HIDEONWHITE" val="N"/>
  <p:tag name="MMCOA_HIDEONBALLROOM" val="N"/>
  <p:tag name="MMCOA_HIDEONCLASSIC" val="N"/>
  <p:tag name="MMCOA_HIDEONTEXT" val="N"/>
  <p:tag name="MMCOA_HIDEONECO" val="N"/>
</p:tagLst>
</file>

<file path=ppt/tags/tag21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GtIcgMuv_files\slide0001_image001.jpg"/>
</p:tagLst>
</file>

<file path=ppt/tags/tag21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qJsoqA8m_files\slide0001_image001.png"/>
</p:tagLst>
</file>

<file path=ppt/tags/tag21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13.xml><?xml version="1.0" encoding="utf-8"?>
<p:tagLst xmlns:a="http://schemas.openxmlformats.org/drawingml/2006/main" xmlns:r="http://schemas.openxmlformats.org/officeDocument/2006/relationships" xmlns:p="http://schemas.openxmlformats.org/presentationml/2006/main">
  <p:tag name="AUDIO_ID" val="350"/>
  <p:tag name="TIMELINE" val="14.1/16.7/19.3/22.9"/>
  <p:tag name="ELAPSEDTIME" val="24.8"/>
  <p:tag name="ANNOTATION_COUNT" val="0"/>
  <p:tag name="ARTICULATE_SLIDE_GUID" val="7af15a1d-d49b-4a0c-924a-583730a4d082"/>
  <p:tag name="ARTICULATE_SLIDE_PAUSE" val="0"/>
  <p:tag name="ARTICULATE_NAV_LEVEL" val="1"/>
  <p:tag name="ARTICULATE_SLIDE_PRESENTER" val="Janette Ducut, Ed.D."/>
  <p:tag name="ARTICULATE_SLIDE_PRESENTER_GUID" val="901FD4D4BF91"/>
  <p:tag name="ARTICULATE_HIDE_SLIDE" val="0"/>
  <p:tag name="ARTICULATE_PLAYLIST" val="online training"/>
  <p:tag name="ARTICULATE_PLAYLIST_ID" val="0"/>
  <p:tag name="ARTICULATE_LOCK_SLIDE" val="0"/>
  <p:tag name="ARTICULATE_SLIDE_NAV" val="47"/>
</p:tagLst>
</file>

<file path=ppt/tags/tag21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1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1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1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1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GUID" val="e8b51ee7-2c01-4bed-a3e9-a32f4af126c8"/>
  <p:tag name="AUDIO_ID" val="292"/>
  <p:tag name="ELAPSEDTIME" val="21.4"/>
  <p:tag name="TIMELINE" val="1.3/5.7/11.6"/>
  <p:tag name="ANNOTATION_COUNT" val="0"/>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2"/>
</p:tagLst>
</file>

<file path=ppt/tags/tag220.xml><?xml version="1.0" encoding="utf-8"?>
<p:tagLst xmlns:a="http://schemas.openxmlformats.org/drawingml/2006/main" xmlns:r="http://schemas.openxmlformats.org/officeDocument/2006/relationships" xmlns:p="http://schemas.openxmlformats.org/presentationml/2006/main">
  <p:tag name="ARTICULATE_SLIDE_GUID" val="ae8673bc-d926-49e6-8c88-d1be6d56b327"/>
  <p:tag name="AUDIO_ID" val="352"/>
  <p:tag name="ELAPSEDTIME" val="21.5"/>
  <p:tag name="ANNOTATION_COUNT" val="0"/>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49"/>
</p:tagLst>
</file>

<file path=ppt/tags/tag221.xml><?xml version="1.0" encoding="utf-8"?>
<p:tagLst xmlns:a="http://schemas.openxmlformats.org/drawingml/2006/main" xmlns:r="http://schemas.openxmlformats.org/officeDocument/2006/relationships" xmlns:p="http://schemas.openxmlformats.org/presentationml/2006/main">
  <p:tag name="BULLET_1" val="8226"/>
</p:tagLst>
</file>

<file path=ppt/tags/tag222.xml><?xml version="1.0" encoding="utf-8"?>
<p:tagLst xmlns:a="http://schemas.openxmlformats.org/drawingml/2006/main" xmlns:r="http://schemas.openxmlformats.org/officeDocument/2006/relationships" xmlns:p="http://schemas.openxmlformats.org/presentationml/2006/main">
  <p:tag name="AUDIO_ID" val="354"/>
  <p:tag name="TIMELINE" val="4.0/10.7/15.1/20.5/31.9/37.8/44.6/52.4"/>
  <p:tag name="ELAPSEDTIME" val="73.1"/>
  <p:tag name="ANNOTATION_COUNT" val="0"/>
  <p:tag name="ARTICULATE_SLIDE_GUID" val="d0275d2f-96fa-4fd2-a800-464665cabacc"/>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48"/>
</p:tagLst>
</file>

<file path=ppt/tags/tag22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juQxahEH_files\slide0001_image001.jpg"/>
</p:tagLst>
</file>

<file path=ppt/tags/tag22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3TgrJfSh_files\slide0001_image001.jpg"/>
</p:tagLst>
</file>

<file path=ppt/tags/tag22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2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2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2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29.xml><?xml version="1.0" encoding="utf-8"?>
<p:tagLst xmlns:a="http://schemas.openxmlformats.org/drawingml/2006/main" xmlns:r="http://schemas.openxmlformats.org/officeDocument/2006/relationships" xmlns:p="http://schemas.openxmlformats.org/presentationml/2006/main">
  <p:tag name="ARTICULATE_SLIDE_GUID" val="90e197db-6396-4883-8233-ef51dddd1150"/>
  <p:tag name="ARTICULATE_TITLE_TAG" val="Administrative Controls"/>
  <p:tag name="AUDIO_ID" val="359"/>
  <p:tag name="ELAPSEDTIME" val="42.1"/>
  <p:tag name="ANNOTATION_TYPE_1" val="2"/>
  <p:tag name="ANNOTATION_START_1" val="14.7"/>
  <p:tag name="ANNOTATION_END_1" val="14.7"/>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7"/>
  <p:tag name="ANNOTATION_END_2" val="23.3"/>
  <p:tag name="ANNOTATION_TOP_2" val="130.9"/>
  <p:tag name="ANNOTATION_LEFT_2" val="13.8"/>
  <p:tag name="ANNOTATION_WIDTH_2" val="113.3"/>
  <p:tag name="ANNOTATION_HEIGHT_2" val="163.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3.3"/>
  <p:tag name="ANNOTATION_END_3" val="23.3"/>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3.3"/>
  <p:tag name="ANNOTATION_END_4" val="28.2"/>
  <p:tag name="ANNOTATION_TOP_4" val="131.5"/>
  <p:tag name="ANNOTATION_LEFT_4" val="137.3"/>
  <p:tag name="ANNOTATION_WIDTH_4" val="129.5"/>
  <p:tag name="ANNOTATION_HEIGHT_4" val="167.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28.2"/>
  <p:tag name="ANNOTATION_END_5" val="28.2"/>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8.2"/>
  <p:tag name="ANNOTATION_END_6" val="35.6"/>
  <p:tag name="ANNOTATION_TOP_6" val="86.0"/>
  <p:tag name="ANNOTATION_LEFT_6" val="266.7"/>
  <p:tag name="ANNOTATION_WIDTH_6" val="157.0"/>
  <p:tag name="ANNOTATION_HEIGHT_6" val="210.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35.6"/>
  <p:tag name="ANNOTATION_END_7" val="35.6"/>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35.6"/>
  <p:tag name="ANNOTATION_TOP_8" val="136.2"/>
  <p:tag name="ANNOTATION_LEFT_8" val="430.4"/>
  <p:tag name="ANNOTATION_WIDTH_8" val="138.5"/>
  <p:tag name="ANNOTATION_HEIGHT_8" val="160.1"/>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PAUSE" val="0"/>
  <p:tag name="ARTICULATE_NAV_LEVEL" val="1"/>
  <p:tag name="ARTICULATE_SLIDE_PRESENTER" val="Janette Ducut, Ed.D."/>
  <p:tag name="ARTICULATE_SLIDE_PRESENTER_GUID" val="901FD4D4BF91"/>
  <p:tag name="ARTICULATE_HIDE_SLIDE" val="0"/>
  <p:tag name="ARTICULATE_PLAYLIST" val="online training"/>
  <p:tag name="ARTICULATE_PLAYLIST_ID" val="0"/>
  <p:tag name="ARTICULATE_LOCK_SLIDE" val="0"/>
  <p:tag name="ARTICULATE_SLIDE_NAV" val="51"/>
</p:tagLst>
</file>

<file path=ppt/tags/tag23.xml><?xml version="1.0" encoding="utf-8"?>
<p:tagLst xmlns:a="http://schemas.openxmlformats.org/drawingml/2006/main" xmlns:r="http://schemas.openxmlformats.org/officeDocument/2006/relationships" xmlns:p="http://schemas.openxmlformats.org/presentationml/2006/main">
  <p:tag name="BULLET_11" val="8226"/>
  <p:tag name="BULLET_12" val="8226"/>
  <p:tag name="BULLET_13" val="8226"/>
  <p:tag name="BULLET_14" val="8226"/>
  <p:tag name="BULLET_15" val="8226"/>
  <p:tag name="BULLET_16" val="8226"/>
  <p:tag name="BULLET_17" val="8226"/>
  <p:tag name="BULLET_18" val="8226"/>
  <p:tag name="BULLET_19" val="8226"/>
  <p:tag name="BULLET_20" val="8226"/>
  <p:tag name="BULLET_5" val="8226"/>
  <p:tag name="BULLET_6" val="8226"/>
  <p:tag name="BULLET_7" val="8226"/>
  <p:tag name="BULLET_8" val="8226"/>
  <p:tag name="BULLET_9" val="8226"/>
  <p:tag name="BULLET_10" val="8226"/>
  <p:tag name="BULLET_1" val="8226"/>
  <p:tag name="BULLET_2" val="8226"/>
  <p:tag name="BULLET_3" val="8226"/>
  <p:tag name="BULLET_4" val="8226"/>
  <p:tag name="MARGIN_1" val="18"/>
  <p:tag name="MARGIN_2" val="36"/>
  <p:tag name="MARGIN_3" val="72"/>
  <p:tag name="MARGIN_4" val="108"/>
  <p:tag name="MARGIN_5" val="144"/>
  <p:tag name="FONT_SIZE" val="12"/>
</p:tagLst>
</file>

<file path=ppt/tags/tag230.xml><?xml version="1.0" encoding="utf-8"?>
<p:tagLst xmlns:a="http://schemas.openxmlformats.org/drawingml/2006/main" xmlns:r="http://schemas.openxmlformats.org/officeDocument/2006/relationships" xmlns:p="http://schemas.openxmlformats.org/presentationml/2006/main">
  <p:tag name="ARTICULATE_SOURCE_IMAGE" val="C:\DOCUME~1\jducut\LOCALS~1\Temp\articulate\presenter\imgtemp\C7nL7yXO_files\slide0001_image001.jpg"/>
  <p:tag name="ARTICULATE_PUBLISH_MODE" val="2"/>
</p:tagLst>
</file>

<file path=ppt/tags/tag23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yPFZToco_files\slide0001_image001.png"/>
</p:tagLst>
</file>

<file path=ppt/tags/tag23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8ywmOw5Q_files\slide0001_image001.jpg"/>
</p:tagLst>
</file>

<file path=ppt/tags/tag23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HZYIMvzf_files\slide0001_image001.jpg"/>
</p:tagLst>
</file>

<file path=ppt/tags/tag23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Jss0gDqT_files\slide0001_image001.png"/>
</p:tagLst>
</file>

<file path=ppt/tags/tag23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36.xml><?xml version="1.0" encoding="utf-8"?>
<p:tagLst xmlns:a="http://schemas.openxmlformats.org/drawingml/2006/main" xmlns:r="http://schemas.openxmlformats.org/officeDocument/2006/relationships" xmlns:p="http://schemas.openxmlformats.org/presentationml/2006/main">
  <p:tag name="ARTICULATE_SLIDE_GUID" val="d865619e-2558-460e-b2be-4304a189a469"/>
  <p:tag name="AUDIO_ID" val="269"/>
  <p:tag name="ELAPSEDTIME" val="40.4"/>
  <p:tag name="ANNOTATION_TYPE_1" val="1"/>
  <p:tag name="ANNOTATION_START_1" val="11.0"/>
  <p:tag name="ANNOTATION_END_1" val="12.8"/>
  <p:tag name="ANNOTATION_TOP_1" val="119.5"/>
  <p:tag name="ANNOTATION_LEFT_1" val="150.4"/>
  <p:tag name="ANNOTATION_WIDTH_1" val="277.5"/>
  <p:tag name="ANNOTATION_HEIGHT_1" val="28.7"/>
  <p:tag name="ANNOTATION_ANIMATION_1" val="5"/>
  <p:tag name="ANNOTATION_ROTATION_1" val="0"/>
  <p:tag name="ANNOTATION_SUB_TYPE_1" val="9"/>
  <p:tag name="ANNOTATION_LOOP_COUNT_1" val="1"/>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TIMELINE" val="4.8/8.2/14.7/18.2/21.5/22.8/26.1/39.6"/>
  <p:tag name="ANNOTATION_COUNT" val="0"/>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52"/>
</p:tagLst>
</file>

<file path=ppt/tags/tag23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RJc39Ro8_files\slide0001_image001.png"/>
</p:tagLst>
</file>

<file path=ppt/tags/tag23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fV1WMU4d_files\slide0001_image001.png"/>
</p:tagLst>
</file>

<file path=ppt/tags/tag23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IDUm5JAA_files\slide0001_image001.png"/>
</p:tagLst>
</file>

<file path=ppt/tags/tag24.xml><?xml version="1.0" encoding="utf-8"?>
<p:tagLst xmlns:a="http://schemas.openxmlformats.org/drawingml/2006/main" xmlns:r="http://schemas.openxmlformats.org/officeDocument/2006/relationships" xmlns:p="http://schemas.openxmlformats.org/presentationml/2006/main">
  <p:tag name="ARTICULATE_SLIDE_GUID" val="e8b51ee7-2c01-4bed-a3e9-a32f4af126c8"/>
  <p:tag name="AUDIO_ID" val="292"/>
  <p:tag name="ELAPSEDTIME" val="21.4"/>
  <p:tag name="TIMELINE" val="1.3/5.7/11.6"/>
  <p:tag name="ANNOTATION_COUNT" val="0"/>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2"/>
</p:tagLst>
</file>

<file path=ppt/tags/tag24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fT6LfIVj_files\slide0001_image001.png"/>
</p:tagLst>
</file>

<file path=ppt/tags/tag24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wJ4NE61m_files\slide0001_image001.png"/>
</p:tagLst>
</file>

<file path=ppt/tags/tag24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lwUitXzd_files\slide0001_image001.jpg"/>
</p:tagLst>
</file>

<file path=ppt/tags/tag24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18"/>
  <p:tag name="MARGIN_2" val="36"/>
  <p:tag name="MARGIN_3" val="72"/>
  <p:tag name="MARGIN_4" val="108"/>
  <p:tag name="MARGIN_5" val="144"/>
  <p:tag name="FONT_SIZE" val="12"/>
</p:tagLst>
</file>

<file path=ppt/tags/tag244.xml><?xml version="1.0" encoding="utf-8"?>
<p:tagLst xmlns:a="http://schemas.openxmlformats.org/drawingml/2006/main" xmlns:r="http://schemas.openxmlformats.org/officeDocument/2006/relationships" xmlns:p="http://schemas.openxmlformats.org/presentationml/2006/main">
  <p:tag name="ARTICULATE_SLIDE_GUID" val="f65055d8-5d85-499f-b2e7-7ba6b5880304"/>
  <p:tag name="AUDIO_ID" val="304"/>
  <p:tag name="ELAPSEDTIME" val="9.4"/>
  <p:tag name="ANNOTATION_COUNT" val="0"/>
  <p:tag name="ARTICULATE_SLIDE_PAUSE" val="1"/>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53"/>
</p:tagLst>
</file>

<file path=ppt/tags/tag24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yl6DrgvB_files\slide0001_image001.png"/>
</p:tagLst>
</file>

<file path=ppt/tags/tag24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pF3XqJfX_files\slide0001_image001.png"/>
</p:tagLst>
</file>

<file path=ppt/tags/tag24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emuBtnsX_files\slide0001_image001.png"/>
</p:tagLst>
</file>

<file path=ppt/tags/tag24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nNVhslmm_files\slide0001_image001.png"/>
</p:tagLst>
</file>

<file path=ppt/tags/tag249.xml><?xml version="1.0" encoding="utf-8"?>
<p:tagLst xmlns:a="http://schemas.openxmlformats.org/drawingml/2006/main" xmlns:r="http://schemas.openxmlformats.org/officeDocument/2006/relationships" xmlns:p="http://schemas.openxmlformats.org/presentationml/2006/main">
  <p:tag name="BULLET_4" val="8226"/>
  <p:tag name="BULLET_5" val="8226"/>
  <p:tag name="BULLET_3" val="8226"/>
  <p:tag name="BULLET_1" val="8226"/>
  <p:tag name="BULLET_2" val="8226"/>
  <p:tag name="MARGIN_1" val="0"/>
  <p:tag name="MARGIN_2" val="36"/>
  <p:tag name="MARGIN_3" val="72"/>
  <p:tag name="MARGIN_4" val="108"/>
  <p:tag name="MARGIN_5" val="144"/>
  <p:tag name="FONT_SIZE" val="12"/>
</p:tagLst>
</file>

<file path=ppt/tags/tag2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0PfyQwvp_files\slide0001_image001.jpg"/>
</p:tagLst>
</file>

<file path=ppt/tags/tag250.xml><?xml version="1.0" encoding="utf-8"?>
<p:tagLst xmlns:a="http://schemas.openxmlformats.org/drawingml/2006/main" xmlns:r="http://schemas.openxmlformats.org/officeDocument/2006/relationships" xmlns:p="http://schemas.openxmlformats.org/presentationml/2006/main">
  <p:tag name="ARTICULATE_SLIDE_GUID" val="f65055d8-5d85-499f-b2e7-7ba6b5880307"/>
  <p:tag name="AUDIO_ID" val="307"/>
  <p:tag name="ELAPSEDTIME" val="7.2"/>
  <p:tag name="ANNOTATION_COUNT" val="0"/>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56"/>
</p:tagLst>
</file>

<file path=ppt/tags/tag25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OEz61DhI_files\slide0001_image001.png"/>
</p:tagLst>
</file>

<file path=ppt/tags/tag25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EktaYGBS_files\slide0001_image001.jpg"/>
</p:tagLst>
</file>

<file path=ppt/tags/tag253.xml><?xml version="1.0" encoding="utf-8"?>
<p:tagLst xmlns:a="http://schemas.openxmlformats.org/drawingml/2006/main" xmlns:r="http://schemas.openxmlformats.org/officeDocument/2006/relationships" xmlns:p="http://schemas.openxmlformats.org/presentationml/2006/main">
  <p:tag name="BULLET_2" val="8226"/>
  <p:tag name="BULLET_3" val="8226"/>
  <p:tag name="BULLET_4" val="8226"/>
  <p:tag name="BULLET_5" val="8226"/>
  <p:tag name="BULLET_1" val="8226"/>
</p:tagLst>
</file>

<file path=ppt/tags/tag254.xml><?xml version="1.0" encoding="utf-8"?>
<p:tagLst xmlns:a="http://schemas.openxmlformats.org/drawingml/2006/main" xmlns:r="http://schemas.openxmlformats.org/officeDocument/2006/relationships" xmlns:p="http://schemas.openxmlformats.org/presentationml/2006/main">
  <p:tag name="ARTICULATE_SLIDE_GUID" val="f65055d8-5d85-499f-b2e7-7ba6b5880299"/>
  <p:tag name="AUDIO_ID" val="299"/>
  <p:tag name="ELAPSEDTIME" val="12.2"/>
  <p:tag name="ANNOTATION_COUNT" val="0"/>
  <p:tag name="ARTICULATE_SLIDE_PAUSE" val="1"/>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57"/>
</p:tagLst>
</file>

<file path=ppt/tags/tag25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kjoloZRY_files\slide0001_image001.png"/>
</p:tagLst>
</file>

<file path=ppt/tags/tag25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c8BNCGQ1_files\slide0001_image001.png"/>
</p:tagLst>
</file>

<file path=ppt/tags/tag25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liqjdocS_files\slide0001_image001.png"/>
</p:tagLst>
</file>

<file path=ppt/tags/tag25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REAa8jBE_files\slide0001_image001.png"/>
</p:tagLst>
</file>

<file path=ppt/tags/tag259.xml><?xml version="1.0" encoding="utf-8"?>
<p:tagLst xmlns:a="http://schemas.openxmlformats.org/drawingml/2006/main" xmlns:r="http://schemas.openxmlformats.org/officeDocument/2006/relationships" xmlns:p="http://schemas.openxmlformats.org/presentationml/2006/main">
  <p:tag name="BULLET_4" val="8226"/>
  <p:tag name="BULLET_5" val="8226"/>
  <p:tag name="BULLET_1" val="8226"/>
  <p:tag name="BULLET_2" val="8226"/>
  <p:tag name="BULLET_3" val="8226"/>
  <p:tag name="MARGIN_1" val="0"/>
  <p:tag name="MARGIN_2" val="36"/>
  <p:tag name="MARGIN_3" val="72"/>
  <p:tag name="MARGIN_4" val="108"/>
  <p:tag name="MARGIN_5" val="144"/>
  <p:tag name="FONT_SIZE" val="12"/>
</p:tagLst>
</file>

<file path=ppt/tags/tag26.xml><?xml version="1.0" encoding="utf-8"?>
<p:tagLst xmlns:a="http://schemas.openxmlformats.org/drawingml/2006/main" xmlns:r="http://schemas.openxmlformats.org/officeDocument/2006/relationships" xmlns:p="http://schemas.openxmlformats.org/presentationml/2006/main">
  <p:tag name="BULLET_11" val="8226"/>
  <p:tag name="BULLET_12" val="8226"/>
  <p:tag name="BULLET_13" val="8226"/>
  <p:tag name="BULLET_14" val="8226"/>
  <p:tag name="BULLET_15" val="8226"/>
  <p:tag name="BULLET_16" val="8226"/>
  <p:tag name="BULLET_17" val="8226"/>
  <p:tag name="BULLET_18" val="8226"/>
  <p:tag name="BULLET_19" val="8226"/>
  <p:tag name="BULLET_20" val="8226"/>
  <p:tag name="BULLET_5" val="8226"/>
  <p:tag name="BULLET_6" val="8226"/>
  <p:tag name="BULLET_7" val="8226"/>
  <p:tag name="BULLET_8" val="8226"/>
  <p:tag name="BULLET_9" val="8226"/>
  <p:tag name="BULLET_10" val="8226"/>
  <p:tag name="BULLET_1" val="8226"/>
  <p:tag name="BULLET_2" val="8226"/>
  <p:tag name="BULLET_3" val="8226"/>
  <p:tag name="BULLET_4" val="8226"/>
  <p:tag name="MARGIN_1" val="18"/>
  <p:tag name="MARGIN_2" val="36"/>
  <p:tag name="MARGIN_3" val="72"/>
  <p:tag name="MARGIN_4" val="108"/>
  <p:tag name="MARGIN_5" val="144"/>
  <p:tag name="FONT_SIZE" val="12"/>
</p:tagLst>
</file>

<file path=ppt/tags/tag260.xml><?xml version="1.0" encoding="utf-8"?>
<p:tagLst xmlns:a="http://schemas.openxmlformats.org/drawingml/2006/main" xmlns:r="http://schemas.openxmlformats.org/officeDocument/2006/relationships" xmlns:p="http://schemas.openxmlformats.org/presentationml/2006/main">
  <p:tag name="ARTICULATE_SLIDE_GUID" val="f65055d8-5d85-499f-b2e7-7ba6b5880303"/>
  <p:tag name="AUDIO_ID" val="303"/>
  <p:tag name="ELAPSEDTIME" val="10.5"/>
  <p:tag name="ANNOTATION_COUNT" val="0"/>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60"/>
</p:tagLst>
</file>

<file path=ppt/tags/tag26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KFyapcZs_files\slide0001_image001.png"/>
</p:tagLst>
</file>

<file path=ppt/tags/tag26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6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64.xml><?xml version="1.0" encoding="utf-8"?>
<p:tagLst xmlns:a="http://schemas.openxmlformats.org/drawingml/2006/main" xmlns:r="http://schemas.openxmlformats.org/officeDocument/2006/relationships" xmlns:p="http://schemas.openxmlformats.org/presentationml/2006/main">
  <p:tag name="BULLET_2" val="8226"/>
  <p:tag name="BULLET_3" val="8226"/>
  <p:tag name="BULLET_4" val="8226"/>
  <p:tag name="BULLET_5" val="8226"/>
  <p:tag name="BULLET_1" val="8226"/>
  <p:tag name="MARGIN_1" val="0"/>
  <p:tag name="MARGIN_2" val="36"/>
  <p:tag name="MARGIN_3" val="72"/>
  <p:tag name="MARGIN_4" val="108"/>
  <p:tag name="MARGIN_5" val="144"/>
  <p:tag name="FONT_SIZE" val="12"/>
</p:tagLst>
</file>

<file path=ppt/tags/tag265.xml><?xml version="1.0" encoding="utf-8"?>
<p:tagLst xmlns:a="http://schemas.openxmlformats.org/drawingml/2006/main" xmlns:r="http://schemas.openxmlformats.org/officeDocument/2006/relationships" xmlns:p="http://schemas.openxmlformats.org/presentationml/2006/main">
  <p:tag name="ARTICULATE_SLIDE_GUID" val="f65055d8-5d85-499f-b2e7-7ba6b5880308"/>
  <p:tag name="AUDIO_ID" val="308"/>
  <p:tag name="ELAPSEDTIME" val="10.2"/>
  <p:tag name="ANNOTATION_COUNT" val="0"/>
  <p:tag name="ARTICULATE_SLIDE_PAUSE" val="1"/>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61"/>
</p:tagLst>
</file>

<file path=ppt/tags/tag26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e3nvth3q_files\slide0001_image001.png"/>
</p:tagLst>
</file>

<file path=ppt/tags/tag26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Y9eQfzkU_files\slide0001_image001.png"/>
</p:tagLst>
</file>

<file path=ppt/tags/tag26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0z4vU3QJ_files\slide0001_image001.png"/>
</p:tagLst>
</file>

<file path=ppt/tags/tag26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gM7kZenN_files\slide0001_image001.png"/>
</p:tagLst>
</file>

<file path=ppt/tags/tag27.xml><?xml version="1.0" encoding="utf-8"?>
<p:tagLst xmlns:a="http://schemas.openxmlformats.org/drawingml/2006/main" xmlns:r="http://schemas.openxmlformats.org/officeDocument/2006/relationships" xmlns:p="http://schemas.openxmlformats.org/presentationml/2006/main">
  <p:tag name="ARTICULATE_SLIDE_GUID" val="e8b51ee7-2c01-4bed-a3e9-a32f4af126c8"/>
  <p:tag name="AUDIO_ID" val="292"/>
  <p:tag name="ELAPSEDTIME" val="21.4"/>
  <p:tag name="TIMELINE" val="1.3/5.7/11.6"/>
  <p:tag name="ANNOTATION_COUNT" val="0"/>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2"/>
</p:tagLst>
</file>

<file path=ppt/tags/tag270.xml><?xml version="1.0" encoding="utf-8"?>
<p:tagLst xmlns:a="http://schemas.openxmlformats.org/drawingml/2006/main" xmlns:r="http://schemas.openxmlformats.org/officeDocument/2006/relationships" xmlns:p="http://schemas.openxmlformats.org/presentationml/2006/main">
  <p:tag name="BULLET_4" val="8226"/>
  <p:tag name="BULLET_5" val="8226"/>
  <p:tag name="BULLET_1" val="8226"/>
  <p:tag name="BULLET_2" val="8226"/>
  <p:tag name="BULLET_3" val="8226"/>
  <p:tag name="MARGIN_1" val="0"/>
  <p:tag name="MARGIN_2" val="36"/>
  <p:tag name="MARGIN_3" val="72"/>
  <p:tag name="MARGIN_4" val="108"/>
  <p:tag name="MARGIN_5" val="144"/>
  <p:tag name="FONT_SIZE" val="12"/>
</p:tagLst>
</file>

<file path=ppt/tags/tag271.xml><?xml version="1.0" encoding="utf-8"?>
<p:tagLst xmlns:a="http://schemas.openxmlformats.org/drawingml/2006/main" xmlns:r="http://schemas.openxmlformats.org/officeDocument/2006/relationships" xmlns:p="http://schemas.openxmlformats.org/presentationml/2006/main">
  <p:tag name="ARTICULATE_SLIDE_GUID" val="f65055d8-5d85-499f-b2e7-7ba6b5880311"/>
  <p:tag name="AUDIO_ID" val="311"/>
  <p:tag name="ELAPSEDTIME" val="8.7"/>
  <p:tag name="ANNOTATION_COUNT" val="0"/>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64"/>
</p:tagLst>
</file>

<file path=ppt/tags/tag27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1meld6PY_files\slide0001_image001.jpg"/>
</p:tagLst>
</file>

<file path=ppt/tags/tag27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gKtqPAZY_files\slide0001_image001.png"/>
</p:tagLst>
</file>

<file path=ppt/tags/tag27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75.xml><?xml version="1.0" encoding="utf-8"?>
<p:tagLst xmlns:a="http://schemas.openxmlformats.org/drawingml/2006/main" xmlns:r="http://schemas.openxmlformats.org/officeDocument/2006/relationships" xmlns:p="http://schemas.openxmlformats.org/presentationml/2006/main">
  <p:tag name="BULLET_2" val="8226"/>
  <p:tag name="BULLET_3" val="8226"/>
  <p:tag name="BULLET_4" val="8226"/>
  <p:tag name="BULLET_5" val="8226"/>
  <p:tag name="BULLET_1" val="8226"/>
  <p:tag name="MARGIN_1" val="0"/>
  <p:tag name="MARGIN_2" val="36"/>
  <p:tag name="MARGIN_3" val="72"/>
  <p:tag name="MARGIN_4" val="108"/>
  <p:tag name="MARGIN_5" val="144"/>
  <p:tag name="FONT_SIZE" val="12"/>
</p:tagLst>
</file>

<file path=ppt/tags/tag276.xml><?xml version="1.0" encoding="utf-8"?>
<p:tagLst xmlns:a="http://schemas.openxmlformats.org/drawingml/2006/main" xmlns:r="http://schemas.openxmlformats.org/officeDocument/2006/relationships" xmlns:p="http://schemas.openxmlformats.org/presentationml/2006/main">
  <p:tag name="ARTICULATE_SLIDE_GUID" val="41b3046a-fdeb-4dac-b611-3256af18a249"/>
  <p:tag name="AUDIO_ID" val="425"/>
  <p:tag name="ELAPSEDTIME" val="66.0"/>
  <p:tag name="TIMELINE" val="14.4/30.0/38.5/53.2"/>
  <p:tag name="ANNOTATION_TYPE_1" val="1"/>
  <p:tag name="ANNOTATION_START_1" val="5.1"/>
  <p:tag name="ANNOTATION_END_1" val="6.9"/>
  <p:tag name="ANNOTATION_TOP_1" val="84.8"/>
  <p:tag name="ANNOTATION_LEFT_1" val="37.8"/>
  <p:tag name="ANNOTATION_WIDTH_1" val="116.3"/>
  <p:tag name="ANNOTATION_HEIGHT_1" val="41.2"/>
  <p:tag name="ANNOTATION_ANIMATION_1" val="5"/>
  <p:tag name="ANNOTATION_ROTATION_1" val="0"/>
  <p:tag name="ANNOTATION_SUB_TYPE_1" val="9"/>
  <p:tag name="ANNOTATION_LOOP_COUNT_1" val="1"/>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TYPE_2" val="1"/>
  <p:tag name="ANNOTATION_START_2" val="6.9"/>
  <p:tag name="ANNOTATION_END_2" val="8.3"/>
  <p:tag name="ANNOTATION_TOP_2" val="85.4"/>
  <p:tag name="ANNOTATION_LEFT_2" val="245.1"/>
  <p:tag name="ANNOTATION_WIDTH_2" val="88.1"/>
  <p:tag name="ANNOTATION_HEIGHT_2" val="39.4"/>
  <p:tag name="ANNOTATION_ANIMATION_2" val="5"/>
  <p:tag name="ANNOTATION_ROTATION_2" val="0"/>
  <p:tag name="ANNOTATION_SUB_TYPE_2" val="9"/>
  <p:tag name="ANNOTATION_LOOP_COUNT_2" val="1"/>
  <p:tag name="ANNOTATION_BOX_RADIUS_2" val="5"/>
  <p:tag name="ANNOTATION_SCALE_2" val="0"/>
  <p:tag name="ANNOTATION_BORDER_ALPHA_2" val="100"/>
  <p:tag name="ANNOTATION_BORDER_COLOR_2" val="0"/>
  <p:tag name="ANNOTATION_FILL_COLOR_2" val="65535"/>
  <p:tag name="ANNOTATION_FILL_ALPHA_2" val="100"/>
  <p:tag name="ANNOTATION_BORDER_WIDTH_2" val="2"/>
  <p:tag name="ANNOTATION_TYPE_3" val="1"/>
  <p:tag name="ANNOTATION_START_3" val="8.3"/>
  <p:tag name="ANNOTATION_END_3" val="9.9"/>
  <p:tag name="ANNOTATION_TOP_3" val="87.2"/>
  <p:tag name="ANNOTATION_LEFT_3" val="402.8"/>
  <p:tag name="ANNOTATION_WIDTH_3" val="141.5"/>
  <p:tag name="ANNOTATION_HEIGHT_3" val="37.6"/>
  <p:tag name="ANNOTATION_ANIMATION_3" val="5"/>
  <p:tag name="ANNOTATION_ROTATION_3" val="0"/>
  <p:tag name="ANNOTATION_SUB_TYPE_3" val="9"/>
  <p:tag name="ANNOTATION_LOOP_COUNT_3" val="1"/>
  <p:tag name="ANNOTATION_BOX_RADIUS_3" val="5"/>
  <p:tag name="ANNOTATION_SCALE_3" val="0"/>
  <p:tag name="ANNOTATION_BORDER_ALPHA_3" val="100"/>
  <p:tag name="ANNOTATION_BORDER_COLOR_3" val="0"/>
  <p:tag name="ANNOTATION_FILL_COLOR_3" val="65535"/>
  <p:tag name="ANNOTATION_FILL_ALPHA_3" val="100"/>
  <p:tag name="ANNOTATION_BORDER_WIDTH_3" val="2"/>
  <p:tag name="ANNOTATION_COUNT" val="3"/>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67"/>
</p:tagLst>
</file>

<file path=ppt/tags/tag27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7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79.xml><?xml version="1.0" encoding="utf-8"?>
<p:tagLst xmlns:a="http://schemas.openxmlformats.org/drawingml/2006/main" xmlns:r="http://schemas.openxmlformats.org/officeDocument/2006/relationships" xmlns:p="http://schemas.openxmlformats.org/presentationml/2006/main">
  <p:tag name="ARTICULATE_SOURCE_IMAGE" val="C:\Users\jducut\AppData\Local\Temp\articulate\presenter\imgtemp\VYjiwZwW_files\slide0001_image001.png"/>
  <p:tag name="ARTICULATE_PUBLISH_MODE" val="2"/>
</p:tagLst>
</file>

<file path=ppt/tags/tag28.xml><?xml version="1.0" encoding="utf-8"?>
<p:tagLst xmlns:a="http://schemas.openxmlformats.org/drawingml/2006/main" xmlns:r="http://schemas.openxmlformats.org/officeDocument/2006/relationships" xmlns:p="http://schemas.openxmlformats.org/presentationml/2006/main">
  <p:tag name="BULLET_11" val="8226"/>
  <p:tag name="BULLET_12" val="8226"/>
  <p:tag name="BULLET_13" val="8226"/>
  <p:tag name="BULLET_14" val="8226"/>
  <p:tag name="BULLET_15" val="8226"/>
  <p:tag name="BULLET_16" val="8226"/>
  <p:tag name="BULLET_17" val="8226"/>
  <p:tag name="BULLET_18" val="8226"/>
  <p:tag name="BULLET_19" val="8226"/>
  <p:tag name="BULLET_20" val="8226"/>
  <p:tag name="BULLET_5" val="8226"/>
  <p:tag name="BULLET_6" val="8226"/>
  <p:tag name="BULLET_7" val="8226"/>
  <p:tag name="BULLET_8" val="8226"/>
  <p:tag name="BULLET_9" val="8226"/>
  <p:tag name="BULLET_10" val="8226"/>
  <p:tag name="BULLET_1" val="8226"/>
  <p:tag name="BULLET_2" val="8226"/>
  <p:tag name="BULLET_3" val="8226"/>
  <p:tag name="BULLET_4" val="8226"/>
  <p:tag name="MARGIN_1" val="18"/>
  <p:tag name="MARGIN_2" val="36"/>
  <p:tag name="MARGIN_3" val="72"/>
  <p:tag name="MARGIN_4" val="108"/>
  <p:tag name="MARGIN_5" val="144"/>
  <p:tag name="FONT_SIZE" val="12"/>
</p:tagLst>
</file>

<file path=ppt/tags/tag28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quJX1k2x_files\slide0001_image001.jpg"/>
</p:tagLst>
</file>

<file path=ppt/tags/tag28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MARGIN_1" val="0"/>
  <p:tag name="MARGIN_2" val="36"/>
  <p:tag name="MARGIN_3" val="72"/>
  <p:tag name="MARGIN_4" val="108"/>
  <p:tag name="MARGIN_5" val="144"/>
  <p:tag name="FONT_SIZE" val="12"/>
</p:tagLst>
</file>

<file path=ppt/tags/tag282.xml><?xml version="1.0" encoding="utf-8"?>
<p:tagLst xmlns:a="http://schemas.openxmlformats.org/drawingml/2006/main" xmlns:r="http://schemas.openxmlformats.org/officeDocument/2006/relationships" xmlns:p="http://schemas.openxmlformats.org/presentationml/2006/main">
  <p:tag name="AUDIO_ID" val="356"/>
  <p:tag name="TIMELINE" val="1.3/4.1/7.3/8.9"/>
  <p:tag name="ELAPSEDTIME" val="11.6"/>
  <p:tag name="ANNOTATION_COUNT" val="0"/>
  <p:tag name="ARTICULATE_SLIDE_GUID" val="4c94b111-2ce4-4acb-ab94-63646f2b61aa"/>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69"/>
</p:tagLst>
</file>

<file path=ppt/tags/tag28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nbBjeqFF_files\slide0001_image001.jpg"/>
</p:tagLst>
</file>

<file path=ppt/tags/tag28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O2lrA7Vl_files\slide0001_image001.jpg"/>
</p:tagLst>
</file>

<file path=ppt/tags/tag28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T0f7qBc6_files\slide0001_image001.png"/>
</p:tagLst>
</file>

<file path=ppt/tags/tag28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chgGPvQ1_files\slide0001_image001.jpg"/>
</p:tagLst>
</file>

<file path=ppt/tags/tag28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BpMatgAH_files\slide0001_image001.jpg"/>
</p:tagLst>
</file>

<file path=ppt/tags/tag288.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8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9.xml><?xml version="1.0" encoding="utf-8"?>
<p:tagLst xmlns:a="http://schemas.openxmlformats.org/drawingml/2006/main" xmlns:r="http://schemas.openxmlformats.org/officeDocument/2006/relationships" xmlns:p="http://schemas.openxmlformats.org/presentationml/2006/main">
  <p:tag name="ARTICULATE_SLIDE_GUID" val="eec7fb8f-1670-4875-9101-71bd8847e043"/>
  <p:tag name="AUDIO_ID" val="274"/>
  <p:tag name="ELAPSEDTIME" val="18.3"/>
  <p:tag name="TIMELINE" val="7.4/9.1/10.2/11.5/12.7/13.7/15.0"/>
  <p:tag name="ANNOTATION_TYPE_1" val="1"/>
  <p:tag name="ANNOTATION_START_1" val="5.6"/>
  <p:tag name="ANNOTATION_END_1" val="6.7"/>
  <p:tag name="ANNOTATION_TOP_1" val="353.1"/>
  <p:tag name="ANNOTATION_LEFT_1" val="274.5"/>
  <p:tag name="ANNOTATION_WIDTH_1" val="91.1"/>
  <p:tag name="ANNOTATION_HEIGHT_1" val="25.1"/>
  <p:tag name="ANNOTATION_ANIMATION_1" val="5"/>
  <p:tag name="ANNOTATION_ROTATION_1" val="0"/>
  <p:tag name="ANNOTATION_SUB_TYPE_1" val="9"/>
  <p:tag name="ANNOTATION_LOOP_COUNT_1" val="3"/>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COUNT" val="1"/>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4"/>
</p:tagLst>
</file>

<file path=ppt/tags/tag29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IJPpxAfx_files\slide0001_image001.jpg"/>
</p:tagLst>
</file>

<file path=ppt/tags/tag291.xml><?xml version="1.0" encoding="utf-8"?>
<p:tagLst xmlns:a="http://schemas.openxmlformats.org/drawingml/2006/main" xmlns:r="http://schemas.openxmlformats.org/officeDocument/2006/relationships" xmlns:p="http://schemas.openxmlformats.org/presentationml/2006/main">
  <p:tag name="ARTICULATE_SLIDE_GUID" val="f65055d8-5d85-499f-b2e7-7ba6b5880295"/>
  <p:tag name="AUDIO_ID" val="371"/>
  <p:tag name="ELAPSEDTIME" val="5.5"/>
  <p:tag name="ANNOTATION_COUNT" val="0"/>
  <p:tag name="ARTICULATE_SLIDE_PAUSE" val="1"/>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72"/>
</p:tagLst>
</file>

<file path=ppt/tags/tag29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hEqVX3VO_files\slide0001_image001.jpg"/>
</p:tagLst>
</file>

<file path=ppt/tags/tag29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lOnwuPXT_files\slide0001_image001.png"/>
</p:tagLst>
</file>

<file path=ppt/tags/tag29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rOUH6iVQ_files\slide0001_image001.png"/>
</p:tagLst>
</file>

<file path=ppt/tags/tag29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bODMTEfO_files\slide0001_image001.png"/>
</p:tagLst>
</file>

<file path=ppt/tags/tag29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fShKlEXc_files\slide0001_image001.png"/>
</p:tagLst>
</file>

<file path=ppt/tags/tag297.xml><?xml version="1.0" encoding="utf-8"?>
<p:tagLst xmlns:a="http://schemas.openxmlformats.org/drawingml/2006/main" xmlns:r="http://schemas.openxmlformats.org/officeDocument/2006/relationships" xmlns:p="http://schemas.openxmlformats.org/presentationml/2006/main">
  <p:tag name="BULLET_2" val="8226"/>
  <p:tag name="BULLET_3" val="8226"/>
  <p:tag name="BULLET_4" val="8226"/>
  <p:tag name="BULLET_5" val="8226"/>
  <p:tag name="BULLET_1" val="8226"/>
  <p:tag name="MARGIN_1" val="0"/>
  <p:tag name="MARGIN_2" val="36"/>
  <p:tag name="MARGIN_3" val="72"/>
  <p:tag name="MARGIN_4" val="108"/>
  <p:tag name="MARGIN_5" val="144"/>
  <p:tag name="FONT_SIZE" val="12"/>
</p:tagLst>
</file>

<file path=ppt/tags/tag298.xml><?xml version="1.0" encoding="utf-8"?>
<p:tagLst xmlns:a="http://schemas.openxmlformats.org/drawingml/2006/main" xmlns:r="http://schemas.openxmlformats.org/officeDocument/2006/relationships" xmlns:p="http://schemas.openxmlformats.org/presentationml/2006/main">
  <p:tag name="AUDIO_ID" val="373"/>
  <p:tag name="TIMELINE" val="1.0"/>
  <p:tag name="ELAPSEDTIME" val="15.4"/>
  <p:tag name="ANNOTATION_COUNT" val="0"/>
  <p:tag name="ARTICULATE_SLIDE_GUID" val="f65055d8-5d85-499f-b2e7-7ba6b5880373"/>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75"/>
</p:tagLst>
</file>

<file path=ppt/tags/tag29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18TZQ6Nm_files\slide0001_image001.jpg"/>
</p:tagLst>
</file>

<file path=ppt/tags/tag3.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0"/>
  <p:tag name="MMCOA_FONTSIZE_S" val="14"/>
  <p:tag name="MMCOA_FONTSIZE_T" val="14"/>
  <p:tag name="MMCOA_POSITION_L" val="35.875;100.625;392.75;684"/>
  <p:tag name="MMCOA_POSITION_M" val="35.875;100.625;392.75;684"/>
  <p:tag name="MMCOA_POSITION_S" val="35.875;100.625;392.75;684"/>
  <p:tag name="MMCOA_POSITION_T" val="35.875;100.625;392.75;684"/>
  <p:tag name="MMCOA_HIDEONCOLOUR" val="N"/>
  <p:tag name="MMCOA_HIDEONWHITE" val="N"/>
  <p:tag name="MMCOA_HIDEONBALLROOM" val="N"/>
  <p:tag name="MMCOA_HIDEONCLASSIC" val="N"/>
  <p:tag name="MMCOA_HIDEONTEXT" val="N"/>
  <p:tag name="MMCOA_HIDEONECO" val="N"/>
</p:tagLst>
</file>

<file path=ppt/tags/tag3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0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XWyhgqx3_files\slide0001_image001.png"/>
</p:tagLst>
</file>

<file path=ppt/tags/tag30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xaPvnedG_files\slide0001_image001.png"/>
</p:tagLst>
</file>

<file path=ppt/tags/tag302.xml><?xml version="1.0" encoding="utf-8"?>
<p:tagLst xmlns:a="http://schemas.openxmlformats.org/drawingml/2006/main" xmlns:r="http://schemas.openxmlformats.org/officeDocument/2006/relationships" xmlns:p="http://schemas.openxmlformats.org/presentationml/2006/main">
  <p:tag name="BULLET_2" val="8226"/>
  <p:tag name="BULLET_3" val="8226"/>
  <p:tag name="BULLET_4" val="8226"/>
  <p:tag name="BULLET_5" val="8226"/>
  <p:tag name="BULLET_1" val="8226"/>
  <p:tag name="MARGIN_1" val="0"/>
  <p:tag name="MARGIN_2" val="36"/>
  <p:tag name="MARGIN_3" val="72"/>
  <p:tag name="MARGIN_4" val="108"/>
  <p:tag name="MARGIN_5" val="144"/>
  <p:tag name="FONT_SIZE" val="12"/>
</p:tagLst>
</file>

<file path=ppt/tags/tag303.xml><?xml version="1.0" encoding="utf-8"?>
<p:tagLst xmlns:a="http://schemas.openxmlformats.org/drawingml/2006/main" xmlns:r="http://schemas.openxmlformats.org/officeDocument/2006/relationships" xmlns:p="http://schemas.openxmlformats.org/presentationml/2006/main">
  <p:tag name="ANNOTATION_TYPE_1" val="2"/>
  <p:tag name="ANNOTATION_START_1" val="8.9"/>
  <p:tag name="ANNOTATION_END_1" val="8.9"/>
  <p:tag name="ANNOTATION_TOP_1" val="-29.6"/>
  <p:tag name="ANNOTATION_LEFT_1" val="-29.7"/>
  <p:tag name="ANNOTATION_WIDTH_1" val="635.4"/>
  <p:tag name="ANNOTATION_HEIGHT_1" val="491.3"/>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8.9"/>
  <p:tag name="ANNOTATION_TOP_2" val="356.1"/>
  <p:tag name="ANNOTATION_LEFT_2" val="327.5"/>
  <p:tag name="ANNOTATION_WIDTH_2" val="101.6"/>
  <p:tag name="ANNOTATION_HEIGHT_2" val="5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UDIO_ID" val="361"/>
  <p:tag name="TIMELINE" val="9.3/14.6/17.7/20.7/23.4/31.7"/>
  <p:tag name="ELAPSEDTIME" val="35.1"/>
  <p:tag name="ANNOTATION_COUNT" val="0"/>
  <p:tag name="ARTICULATE_SLIDE_GUID" val="43145ca1-e7c9-4968-a0cf-31d6ce520361"/>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76"/>
</p:tagLst>
</file>

<file path=ppt/tags/tag30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0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0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eplBCZdY_files\slide0001_image001.png"/>
</p:tagLst>
</file>

<file path=ppt/tags/tag30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g97kEnXg_files\slide0001_image001.png"/>
</p:tagLst>
</file>

<file path=ppt/tags/tag30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4HFEbdZR_files\slide0001_image001.png"/>
</p:tagLst>
</file>

<file path=ppt/tags/tag30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1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OQY9KAyH_files\slide0001_image001.png"/>
</p:tagLst>
</file>

<file path=ppt/tags/tag31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yN402e6V_files\slide0001_image001.png"/>
</p:tagLst>
</file>

<file path=ppt/tags/tag31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ZHhYhIm6_files\slide0001_image001.png"/>
</p:tagLst>
</file>

<file path=ppt/tags/tag31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SZa5spSn_files\slide0001_image001.png"/>
</p:tagLst>
</file>

<file path=ppt/tags/tag3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qijZGfUY_files\slide0001_image001.png"/>
</p:tagLst>
</file>

<file path=ppt/tags/tag31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qHtw5tEg_files\slide0001_image001.png"/>
</p:tagLst>
</file>

<file path=ppt/tags/tag31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kGGNf2cW_files\slide0001_image001.png"/>
</p:tagLst>
</file>

<file path=ppt/tags/tag31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0Fa34zoN_files\slide0001_image001.png"/>
</p:tagLst>
</file>

<file path=ppt/tags/tag31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UJJbnG8I_files\slide0001_image001.png"/>
</p:tagLst>
</file>

<file path=ppt/tags/tag31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32.xml><?xml version="1.0" encoding="utf-8"?>
<p:tagLst xmlns:a="http://schemas.openxmlformats.org/drawingml/2006/main" xmlns:r="http://schemas.openxmlformats.org/officeDocument/2006/relationships" xmlns:p="http://schemas.openxmlformats.org/presentationml/2006/main">
  <p:tag name="ARTICULATE_SLIDE_GUID" val="25802f0e-b69f-4074-9342-64b5097bfcb9"/>
  <p:tag name="AUDIO_ID" val="275"/>
  <p:tag name="ELAPSEDTIME" val="20.0"/>
  <p:tag name="TIMELINE" val="5.0/7.5/9.9/13.8/14.7/15.7/18.1"/>
  <p:tag name="ANNOTATION_TYPE_1" val="1"/>
  <p:tag name="ANNOTATION_START_1" val="2.3"/>
  <p:tag name="ANNOTATION_END_1" val="4.0"/>
  <p:tag name="ANNOTATION_TOP_1" val="348.3"/>
  <p:tag name="ANNOTATION_LEFT_1" val="245.7"/>
  <p:tag name="ANNOTATION_WIDTH_1" val="76.7"/>
  <p:tag name="ANNOTATION_HEIGHT_1" val="27.5"/>
  <p:tag name="ANNOTATION_ANIMATION_1" val="5"/>
  <p:tag name="ANNOTATION_ROTATION_1" val="0"/>
  <p:tag name="ANNOTATION_SUB_TYPE_1" val="9"/>
  <p:tag name="ANNOTATION_LOOP_COUNT_1" val="3"/>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COUNT" val="1"/>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5"/>
</p:tagLst>
</file>

<file path=ppt/tags/tag32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9KD3x6b2_files\slide0001_image001.png"/>
</p:tagLst>
</file>

<file path=ppt/tags/tag3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Lst>
</file>

<file path=ppt/tags/tag322.xml><?xml version="1.0" encoding="utf-8"?>
<p:tagLst xmlns:a="http://schemas.openxmlformats.org/drawingml/2006/main" xmlns:r="http://schemas.openxmlformats.org/officeDocument/2006/relationships" xmlns:p="http://schemas.openxmlformats.org/presentationml/2006/main">
  <p:tag name="AUDIO_ID" val="369"/>
  <p:tag name="ANNOTATION_TYPE_2" val="2"/>
  <p:tag name="ANNOTATION_START_2" val="4.2"/>
  <p:tag name="ANNOTATION_END_2" val="7.0"/>
  <p:tag name="ANNOTATION_TOP_2" val="131.5"/>
  <p:tag name="ANNOTATION_LEFT_2" val="475.3"/>
  <p:tag name="ANNOTATION_WIDTH_2" val="43.8"/>
  <p:tag name="ANNOTATION_HEIGHT_2" val="3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1.0"/>
  <p:tag name="ANNOTATION_END_3" val="11.0"/>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1.0"/>
  <p:tag name="ANNOTATION_END_4" val="15.9"/>
  <p:tag name="ANNOTATION_TOP_4" val="154.2"/>
  <p:tag name="ANNOTATION_LEFT_4" val="241.5"/>
  <p:tag name="ANNOTATION_WIDTH_4" val="76.1"/>
  <p:tag name="ANNOTATION_HEIGHT_4" val="101.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1"/>
  <p:tag name="ANNOTATION_START_5" val="28.4"/>
  <p:tag name="ANNOTATION_END_5" val="30.9"/>
  <p:tag name="ANNOTATION_TOP_5" val="188.8"/>
  <p:tag name="ANNOTATION_LEFT_5" val="81.5"/>
  <p:tag name="ANNOTATION_WIDTH_5" val="71.9"/>
  <p:tag name="ANNOTATION_HEIGHT_5" val="45.4"/>
  <p:tag name="ANNOTATION_ANIMATION_5" val="5"/>
  <p:tag name="ANNOTATION_ROTATION_5" val="0"/>
  <p:tag name="ANNOTATION_SUB_TYPE_5" val="9"/>
  <p:tag name="ANNOTATION_LOOP_COUNT_5" val="3"/>
  <p:tag name="ANNOTATION_BOX_RADIUS_5" val="5"/>
  <p:tag name="ANNOTATION_SCALE_5" val="0"/>
  <p:tag name="ANNOTATION_BORDER_ALPHA_5" val="100"/>
  <p:tag name="ANNOTATION_BORDER_COLOR_5" val="0"/>
  <p:tag name="ANNOTATION_FILL_COLOR_5" val="65535"/>
  <p:tag name="ANNOTATION_FILL_ALPHA_5" val="100"/>
  <p:tag name="ANNOTATION_BORDER_WIDTH_5" val="2"/>
  <p:tag name="ANNOTATION_TYPE_6" val="2"/>
  <p:tag name="ANNOTATION_START_6" val="37.8"/>
  <p:tag name="ANNOTATION_END_6" val="37.8"/>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37.8"/>
  <p:tag name="ANNOTATION_END_7" val="44.8"/>
  <p:tag name="ANNOTATION_TOP_7" val="161.3"/>
  <p:tag name="ANNOTATION_LEFT_7" val="165.4"/>
  <p:tag name="ANNOTATION_WIDTH_7" val="82.7"/>
  <p:tag name="ANNOTATION_HEIGHT_7" val="73.5"/>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1"/>
  <p:tag name="ANNOTATION_START_8" val="55.9"/>
  <p:tag name="ANNOTATION_END_8" val="58.2"/>
  <p:tag name="ANNOTATION_TOP_8" val="310.7"/>
  <p:tag name="ANNOTATION_LEFT_8" val="0.6"/>
  <p:tag name="ANNOTATION_WIDTH_8" val="70.7"/>
  <p:tag name="ANNOTATION_HEIGHT_8" val="101.0"/>
  <p:tag name="ANNOTATION_ANIMATION_8" val="5"/>
  <p:tag name="ANNOTATION_ROTATION_8" val="0"/>
  <p:tag name="ANNOTATION_SUB_TYPE_8" val="9"/>
  <p:tag name="ANNOTATION_LOOP_COUNT_8" val="3"/>
  <p:tag name="ANNOTATION_BOX_RADIUS_8" val="5"/>
  <p:tag name="ANNOTATION_SCALE_8" val="0"/>
  <p:tag name="ANNOTATION_BORDER_ALPHA_8" val="100"/>
  <p:tag name="ANNOTATION_BORDER_COLOR_8" val="0"/>
  <p:tag name="ANNOTATION_FILL_COLOR_8" val="65535"/>
  <p:tag name="ANNOTATION_FILL_ALPHA_8" val="100"/>
  <p:tag name="ANNOTATION_BORDER_WIDTH_8" val="2"/>
  <p:tag name="ARTICULATE_SLIDE_GUID" val="43145ca1-e7c9-4968-a0cf-31d6ce520369"/>
  <p:tag name="ELAPSEDTIME" val="1.6"/>
  <p:tag name="TIMELINE" val="2.2/8.4/17.3/21.3/34.7/49.1/59.0/63.9"/>
  <p:tag name="ANNOTATION_TYPE_1" val="0"/>
  <p:tag name="ANNOTATION_START_1" val="61.8"/>
  <p:tag name="ANNOTATION_END_1" val="66.1"/>
  <p:tag name="ANNOTATION_TOP_1" val="195.4"/>
  <p:tag name="ANNOTATION_LEFT_1" val="479.5"/>
  <p:tag name="ANNOTATION_WIDTH_1" val="89.9"/>
  <p:tag name="ANNOTATION_HEIGHT_1" val="89.6"/>
  <p:tag name="ANNOTATION_ANIMATION_1" val="4"/>
  <p:tag name="ANNOTATION_ROTATION_1" val="0"/>
  <p:tag name="ANNOTATION_SUB_TYPE_1" val="7"/>
  <p:tag name="ANNOTATION_LOOP_COUNT_1" val="1"/>
  <p:tag name="ANNOTATION_BOX_RADIUS_1" val="0"/>
  <p:tag name="ANNOTATION_SCALE_1" val="125"/>
  <p:tag name="ANNOTATION_BORDER_ALPHA_1" val="100"/>
  <p:tag name="ANNOTATION_BORDER_COLOR_1" val="16777215"/>
  <p:tag name="ANNOTATION_FILL_COLOR_1" val="3487637"/>
  <p:tag name="ANNOTATION_FILL_ALPHA_1" val="100"/>
  <p:tag name="ANNOTATION_BORDER_WIDTH_1" val="2"/>
  <p:tag name="ANNOTATION_COUNT" val="1"/>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77"/>
</p:tagLst>
</file>

<file path=ppt/tags/tag32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ZlPTFAAU_files\slide0001_image001.jpg"/>
</p:tagLst>
</file>

<file path=ppt/tags/tag32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VeCCCMnS_files\slide0001_image001.jpg"/>
</p:tagLst>
</file>

<file path=ppt/tags/tag32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yJSEGBsF_files\slide0001_image001.jpg"/>
</p:tagLst>
</file>

<file path=ppt/tags/tag32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2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02wFWXdp_files\slide0001_image001.png"/>
</p:tagLst>
</file>

<file path=ppt/tags/tag32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FEIyRugm_files\slide0001_image001.png"/>
</p:tagLst>
</file>

<file path=ppt/tags/tag32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HTsdf7sC_files\slide0001_image001.png"/>
</p:tagLst>
</file>

<file path=ppt/tags/tag3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rQOwfHCf_files\slide0001_image001.jpg"/>
</p:tagLst>
</file>

<file path=ppt/tags/tag33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3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XdAJ4rE5_files\slide0001_image001.png"/>
</p:tagLst>
</file>

<file path=ppt/tags/tag33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VG0wA6Kl_files\slide0001_image001.png"/>
</p:tagLst>
</file>

<file path=ppt/tags/tag33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w8RAP27D_files\slide0001_image001.png"/>
</p:tagLst>
</file>

<file path=ppt/tags/tag33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2AvKWS1P_files\slide0001_image001.png"/>
</p:tagLst>
</file>

<file path=ppt/tags/tag33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kPbd3yfM_files\slide0001_image001.png"/>
</p:tagLst>
</file>

<file path=ppt/tags/tag33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txRGK7lx_files\slide0001_image001.png"/>
</p:tagLst>
</file>

<file path=ppt/tags/tag337.xml><?xml version="1.0" encoding="utf-8"?>
<p:tagLst xmlns:a="http://schemas.openxmlformats.org/drawingml/2006/main" xmlns:r="http://schemas.openxmlformats.org/officeDocument/2006/relationships" xmlns:p="http://schemas.openxmlformats.org/presentationml/2006/main">
  <p:tag name="BULLET_10" val="8226"/>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338.xml><?xml version="1.0" encoding="utf-8"?>
<p:tagLst xmlns:a="http://schemas.openxmlformats.org/drawingml/2006/main" xmlns:r="http://schemas.openxmlformats.org/officeDocument/2006/relationships" xmlns:p="http://schemas.openxmlformats.org/presentationml/2006/main">
  <p:tag name="AUDIO_ID" val="295"/>
  <p:tag name="ELAPSEDTIME" val="20.8"/>
  <p:tag name="ANNOTATION_COUNT" val="0"/>
  <p:tag name="ARTICULATE_SLIDE_PAUSE" val="1"/>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78"/>
  <p:tag name="ARTICULATE_SLIDE_GUID" val="f65055d8-5d85-499f-b2e7-7ba6b5880295"/>
</p:tagLst>
</file>

<file path=ppt/tags/tag33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2NAaNUdz_files\slide0001_image001.png"/>
</p:tagLst>
</file>

<file path=ppt/tags/tag3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4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UCfaKHpD_files\slide0001_image001.png"/>
</p:tagLst>
</file>

<file path=ppt/tags/tag34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nsNmIBAW_files\slide0001_image001.png"/>
</p:tagLst>
</file>

<file path=ppt/tags/tag34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mUK5MaoY_files\slide0001_image001.png"/>
</p:tagLst>
</file>

<file path=ppt/tags/tag34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44.xml><?xml version="1.0" encoding="utf-8"?>
<p:tagLst xmlns:a="http://schemas.openxmlformats.org/drawingml/2006/main" xmlns:r="http://schemas.openxmlformats.org/officeDocument/2006/relationships" xmlns:p="http://schemas.openxmlformats.org/presentationml/2006/main">
  <p:tag name="BULLET_4" val="8226"/>
  <p:tag name="BULLET_5" val="8226"/>
  <p:tag name="BULLET_1" val="8226"/>
  <p:tag name="BULLET_2" val="8226"/>
  <p:tag name="BULLET_3" val="8226"/>
</p:tagLst>
</file>

<file path=ppt/tags/tag345.xml><?xml version="1.0" encoding="utf-8"?>
<p:tagLst xmlns:a="http://schemas.openxmlformats.org/drawingml/2006/main" xmlns:r="http://schemas.openxmlformats.org/officeDocument/2006/relationships" xmlns:p="http://schemas.openxmlformats.org/presentationml/2006/main">
  <p:tag name="ARTICULATE_SLIDE_GUID" val="f65055d8-5d85-499f-b2e7-7ba6b5880298"/>
  <p:tag name="AUDIO_ID" val="298"/>
  <p:tag name="ELAPSEDTIME" val="8.3"/>
  <p:tag name="ANNOTATION_COUNT" val="0"/>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81"/>
</p:tagLst>
</file>

<file path=ppt/tags/tag34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0Adb4AMU_files\slide0001_image001.jpg"/>
</p:tagLst>
</file>

<file path=ppt/tags/tag34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4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iTP8rfDr_files\slide0001_image001.png"/>
</p:tagLst>
</file>

<file path=ppt/tags/tag349.xml><?xml version="1.0" encoding="utf-8"?>
<p:tagLst xmlns:a="http://schemas.openxmlformats.org/drawingml/2006/main" xmlns:r="http://schemas.openxmlformats.org/officeDocument/2006/relationships" xmlns:p="http://schemas.openxmlformats.org/presentationml/2006/main">
  <p:tag name="BULLET_2" val="8226"/>
  <p:tag name="BULLET_3" val="8226"/>
  <p:tag name="BULLET_4" val="8226"/>
  <p:tag name="BULLET_5" val="8226"/>
  <p:tag name="BULLET_1" val="8226"/>
  <p:tag name="MARGIN_1" val="0"/>
  <p:tag name="MARGIN_2" val="36"/>
  <p:tag name="MARGIN_3" val="72"/>
  <p:tag name="MARGIN_4" val="108"/>
  <p:tag name="MARGIN_5" val="144"/>
  <p:tag name="FONT_SIZE" val="12"/>
</p:tagLst>
</file>

<file path=ppt/tags/tag35.xml><?xml version="1.0" encoding="utf-8"?>
<p:tagLst xmlns:a="http://schemas.openxmlformats.org/drawingml/2006/main" xmlns:r="http://schemas.openxmlformats.org/officeDocument/2006/relationships" xmlns:p="http://schemas.openxmlformats.org/presentationml/2006/main">
  <p:tag name="ARTICULATE_SLIDE_GUID" val="9a9e4f65-2644-42df-9cad-54f7545223ed"/>
  <p:tag name="AUDIO_ID" val="281"/>
  <p:tag name="ELAPSEDTIME" val="50.3"/>
  <p:tag name="TIMELINE" val="4.2/8.2/22.3/48.2"/>
  <p:tag name="ANNOTATION_TYPE_1" val="1"/>
  <p:tag name="ANNOTATION_START_1" val="34.3"/>
  <p:tag name="ANNOTATION_END_1" val="37.3"/>
  <p:tag name="ANNOTATION_TOP_1" val="339.4"/>
  <p:tag name="ANNOTATION_LEFT_1" val="420.2"/>
  <p:tag name="ANNOTATION_WIDTH_1" val="36.0"/>
  <p:tag name="ANNOTATION_HEIGHT_1" val="43.0"/>
  <p:tag name="ANNOTATION_ANIMATION_1" val="5"/>
  <p:tag name="ANNOTATION_ROTATION_1" val="0"/>
  <p:tag name="ANNOTATION_SUB_TYPE_1" val="9"/>
  <p:tag name="ANNOTATION_LOOP_COUNT_1" val="3"/>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COUNT" val="1"/>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7"/>
</p:tagLst>
</file>

<file path=ppt/tags/tag350.xml><?xml version="1.0" encoding="utf-8"?>
<p:tagLst xmlns:a="http://schemas.openxmlformats.org/drawingml/2006/main" xmlns:r="http://schemas.openxmlformats.org/officeDocument/2006/relationships" xmlns:p="http://schemas.openxmlformats.org/presentationml/2006/main">
  <p:tag name="ARTICULATE_SLIDE_GUID" val="43145ca1-e7c9-4968-a0cf-31d6ce520906"/>
  <p:tag name="ANNOTATION_TYPE_3" val="1"/>
  <p:tag name="ANNOTATION_START_3" val="40.9"/>
  <p:tag name="ANNOTATION_END_3" val="49.6"/>
  <p:tag name="ANNOTATION_TOP_3" val="238.8"/>
  <p:tag name="ANNOTATION_LEFT_3" val="14.3"/>
  <p:tag name="ANNOTATION_WIDTH_3" val="82.6"/>
  <p:tag name="ANNOTATION_HEIGHT_3" val="27.9"/>
  <p:tag name="ANNOTATION_ANIMATION_3" val="5"/>
  <p:tag name="ANNOTATION_ROTATION_3" val="0"/>
  <p:tag name="ANNOTATION_SUB_TYPE_3" val="9"/>
  <p:tag name="ANNOTATION_LOOP_COUNT_3" val="3"/>
  <p:tag name="ANNOTATION_BOX_RADIUS_3" val="5"/>
  <p:tag name="ANNOTATION_SCALE_3" val="0"/>
  <p:tag name="ANNOTATION_BORDER_ALPHA_3" val="100"/>
  <p:tag name="ANNOTATION_BORDER_COLOR_3" val="0"/>
  <p:tag name="ANNOTATION_FILL_COLOR_3" val="65535"/>
  <p:tag name="ANNOTATION_FILL_ALPHA_3" val="100"/>
  <p:tag name="ANNOTATION_BORDER_WIDTH_3" val="2"/>
  <p:tag name="ANNOTATION_TYPE_4" val="1"/>
  <p:tag name="ANNOTATION_START_4" val="49.6"/>
  <p:tag name="ANNOTATION_END_4" val="51.3"/>
  <p:tag name="ANNOTATION_TOP_4" val="261.9"/>
  <p:tag name="ANNOTATION_LEFT_4" val="14.3"/>
  <p:tag name="ANNOTATION_WIDTH_4" val="79.7"/>
  <p:tag name="ANNOTATION_HEIGHT_4" val="36.7"/>
  <p:tag name="ANNOTATION_ANIMATION_4" val="5"/>
  <p:tag name="ANNOTATION_ROTATION_4" val="0"/>
  <p:tag name="ANNOTATION_SUB_TYPE_4" val="9"/>
  <p:tag name="ANNOTATION_LOOP_COUNT_4" val="3"/>
  <p:tag name="ANNOTATION_BOX_RADIUS_4" val="5"/>
  <p:tag name="ANNOTATION_SCALE_4" val="0"/>
  <p:tag name="ANNOTATION_BORDER_ALPHA_4" val="100"/>
  <p:tag name="ANNOTATION_BORDER_COLOR_4" val="0"/>
  <p:tag name="ANNOTATION_FILL_COLOR_4" val="65535"/>
  <p:tag name="ANNOTATION_FILL_ALPHA_4" val="100"/>
  <p:tag name="ANNOTATION_BORDER_WIDTH_4" val="2"/>
  <p:tag name="ARTICULATE_TITLE_TAG" val="PPE"/>
  <p:tag name="AUDIO_ID" val="363"/>
  <p:tag name="ELAPSEDTIME" val="25.6"/>
  <p:tag name="ANNOTATION_TYPE_1" val="1"/>
  <p:tag name="ANNOTATION_START_1" val="7.0"/>
  <p:tag name="ANNOTATION_END_1" val="15.1"/>
  <p:tag name="ANNOTATION_TOP_1" val="169.7"/>
  <p:tag name="ANNOTATION_LEFT_1" val="22.8"/>
  <p:tag name="ANNOTATION_WIDTH_1" val="227.8"/>
  <p:tag name="ANNOTATION_HEIGHT_1" val="38.2"/>
  <p:tag name="ANNOTATION_ANIMATION_1" val="5"/>
  <p:tag name="ANNOTATION_ROTATION_1" val="0"/>
  <p:tag name="ANNOTATION_SUB_TYPE_1" val="9"/>
  <p:tag name="ANNOTATION_LOOP_COUNT_1" val="3"/>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TYPE_2" val="1"/>
  <p:tag name="ANNOTATION_START_2" val="15.1"/>
  <p:tag name="ANNOTATION_END_2" val="16.8"/>
  <p:tag name="ANNOTATION_TOP_2" val="212.1"/>
  <p:tag name="ANNOTATION_LEFT_2" val="22.8"/>
  <p:tag name="ANNOTATION_WIDTH_2" val="215.2"/>
  <p:tag name="ANNOTATION_HEIGHT_2" val="90.2"/>
  <p:tag name="ANNOTATION_ANIMATION_2" val="5"/>
  <p:tag name="ANNOTATION_ROTATION_2" val="0"/>
  <p:tag name="ANNOTATION_SUB_TYPE_2" val="9"/>
  <p:tag name="ANNOTATION_LOOP_COUNT_2" val="3"/>
  <p:tag name="ANNOTATION_BOX_RADIUS_2" val="5"/>
  <p:tag name="ANNOTATION_SCALE_2" val="0"/>
  <p:tag name="ANNOTATION_BORDER_ALPHA_2" val="100"/>
  <p:tag name="ANNOTATION_BORDER_COLOR_2" val="0"/>
  <p:tag name="ANNOTATION_FILL_COLOR_2" val="65535"/>
  <p:tag name="ANNOTATION_FILL_ALPHA_2" val="100"/>
  <p:tag name="ANNOTATION_BORDER_WIDTH_2" val="2"/>
  <p:tag name="ANNOTATION_COUNT" val="2"/>
  <p:tag name="ARTICULATE_SLIDE_PAUSE" val="0"/>
  <p:tag name="ARTICULATE_NAV_LEVEL" val="1"/>
  <p:tag name="ARTICULATE_SLIDE_PRESENTER" val="Janette Ducut, Ed.D."/>
  <p:tag name="ARTICULATE_SLIDE_PRESENTER_GUID" val="901FD4D4BF91"/>
  <p:tag name="ARTICULATE_HIDE_SLIDE" val="0"/>
  <p:tag name="ARTICULATE_PLAYLIST" val="online training"/>
  <p:tag name="ARTICULATE_PLAYLIST_ID" val="0"/>
  <p:tag name="ARTICULATE_LOCK_SLIDE" val="0"/>
  <p:tag name="ARTICULATE_SLIDE_NAV" val="83"/>
</p:tagLst>
</file>

<file path=ppt/tags/tag35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52.xml><?xml version="1.0" encoding="utf-8"?>
<p:tagLst xmlns:a="http://schemas.openxmlformats.org/drawingml/2006/main" xmlns:r="http://schemas.openxmlformats.org/officeDocument/2006/relationships" xmlns:p="http://schemas.openxmlformats.org/presentationml/2006/main">
  <p:tag name="BULLET_2" val="8226"/>
  <p:tag name="BULLET_3" val="8226"/>
  <p:tag name="BULLET_4" val="8226"/>
  <p:tag name="BULLET_5" val="8226"/>
  <p:tag name="BULLET_1" val="8226"/>
</p:tagLst>
</file>

<file path=ppt/tags/tag353.xml><?xml version="1.0" encoding="utf-8"?>
<p:tagLst xmlns:a="http://schemas.openxmlformats.org/drawingml/2006/main" xmlns:r="http://schemas.openxmlformats.org/officeDocument/2006/relationships" xmlns:p="http://schemas.openxmlformats.org/presentationml/2006/main">
  <p:tag name="AUDIO_ID" val="414"/>
  <p:tag name="ELAPSEDTIME" val="12.2"/>
  <p:tag name="ANNOTATION_COUNT" val="0"/>
  <p:tag name="ARTICULATE_SLIDE_GUID" val="f65055d8-5d85-499f-b2e7-7ba6b5880414"/>
  <p:tag name="ARTICULATE_SLIDE_PAUSE" val="1"/>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85"/>
</p:tagLst>
</file>

<file path=ppt/tags/tag35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5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5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5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5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gZ8vYNoy_files\slide0001_image001.jpg"/>
</p:tagLst>
</file>

<file path=ppt/tags/tag35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KD1Jpp6e_files\slide0001_image001.jpg"/>
</p:tagLst>
</file>

<file path=ppt/tags/tag3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360.xml><?xml version="1.0" encoding="utf-8"?>
<p:tagLst xmlns:a="http://schemas.openxmlformats.org/drawingml/2006/main" xmlns:r="http://schemas.openxmlformats.org/officeDocument/2006/relationships" xmlns:p="http://schemas.openxmlformats.org/presentationml/2006/main">
  <p:tag name="BULLET_4" val="8226"/>
  <p:tag name="BULLET_5" val="8226"/>
  <p:tag name="BULLET_1" val="8226"/>
  <p:tag name="BULLET_2" val="8226"/>
  <p:tag name="BULLET_3" val="8226"/>
  <p:tag name="MARGIN_1" val="0"/>
  <p:tag name="MARGIN_2" val="36"/>
  <p:tag name="MARGIN_3" val="72"/>
  <p:tag name="MARGIN_4" val="108"/>
  <p:tag name="MARGIN_5" val="144"/>
  <p:tag name="FONT_SIZE" val="12"/>
</p:tagLst>
</file>

<file path=ppt/tags/tag361.xml><?xml version="1.0" encoding="utf-8"?>
<p:tagLst xmlns:a="http://schemas.openxmlformats.org/drawingml/2006/main" xmlns:r="http://schemas.openxmlformats.org/officeDocument/2006/relationships" xmlns:p="http://schemas.openxmlformats.org/presentationml/2006/main">
  <p:tag name="AUDIO_ID" val="385"/>
  <p:tag name="ELAPSEDTIME" val="27.4"/>
  <p:tag name="TIMELINE" val="4.0/6.9/21.4"/>
  <p:tag name="ANNOTATION_TYPE_1" val="1"/>
  <p:tag name="ANNOTATION_START_1" val="12.1"/>
  <p:tag name="ANNOTATION_END_1" val="14.3"/>
  <p:tag name="ANNOTATION_TOP_1" val="277.2"/>
  <p:tag name="ANNOTATION_LEFT_1" val="42.0"/>
  <p:tag name="ANNOTATION_WIDTH_1" val="134.9"/>
  <p:tag name="ANNOTATION_HEIGHT_1" val="51.4"/>
  <p:tag name="ANNOTATION_ANIMATION_1" val="5"/>
  <p:tag name="ANNOTATION_ROTATION_1" val="0"/>
  <p:tag name="ANNOTATION_SUB_TYPE_1" val="9"/>
  <p:tag name="ANNOTATION_LOOP_COUNT_1" val="3"/>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TYPE_2" val="1"/>
  <p:tag name="ANNOTATION_START_2" val="14.3"/>
  <p:tag name="ANNOTATION_END_2" val="18.8"/>
  <p:tag name="ANNOTATION_TOP_2" val="322.7"/>
  <p:tag name="ANNOTATION_LEFT_2" val="35.4"/>
  <p:tag name="ANNOTATION_WIDTH_2" val="157.0"/>
  <p:tag name="ANNOTATION_HEIGHT_2" val="46.6"/>
  <p:tag name="ANNOTATION_ANIMATION_2" val="5"/>
  <p:tag name="ANNOTATION_ROTATION_2" val="0"/>
  <p:tag name="ANNOTATION_SUB_TYPE_2" val="9"/>
  <p:tag name="ANNOTATION_LOOP_COUNT_2" val="3"/>
  <p:tag name="ANNOTATION_BOX_RADIUS_2" val="5"/>
  <p:tag name="ANNOTATION_SCALE_2" val="0"/>
  <p:tag name="ANNOTATION_BORDER_ALPHA_2" val="100"/>
  <p:tag name="ANNOTATION_BORDER_COLOR_2" val="0"/>
  <p:tag name="ANNOTATION_FILL_COLOR_2" val="65535"/>
  <p:tag name="ANNOTATION_FILL_ALPHA_2" val="100"/>
  <p:tag name="ANNOTATION_BORDER_WIDTH_2" val="2"/>
  <p:tag name="ANNOTATION_TYPE_3" val="1"/>
  <p:tag name="ANNOTATION_START_3" val="18.8"/>
  <p:tag name="ANNOTATION_END_3" val="20.4"/>
  <p:tag name="ANNOTATION_TOP_3" val="366.3"/>
  <p:tag name="ANNOTATION_LEFT_3" val="27.6"/>
  <p:tag name="ANNOTATION_WIDTH_3" val="165.4"/>
  <p:tag name="ANNOTATION_HEIGHT_3" val="49.0"/>
  <p:tag name="ANNOTATION_ANIMATION_3" val="5"/>
  <p:tag name="ANNOTATION_ROTATION_3" val="0"/>
  <p:tag name="ANNOTATION_SUB_TYPE_3" val="9"/>
  <p:tag name="ANNOTATION_LOOP_COUNT_3" val="3"/>
  <p:tag name="ANNOTATION_BOX_RADIUS_3" val="5"/>
  <p:tag name="ANNOTATION_SCALE_3" val="0"/>
  <p:tag name="ANNOTATION_BORDER_ALPHA_3" val="100"/>
  <p:tag name="ANNOTATION_BORDER_COLOR_3" val="0"/>
  <p:tag name="ANNOTATION_FILL_COLOR_3" val="65535"/>
  <p:tag name="ANNOTATION_FILL_ALPHA_3" val="100"/>
  <p:tag name="ANNOTATION_BORDER_WIDTH_3" val="2"/>
  <p:tag name="ANNOTATION_COUNT" val="3"/>
  <p:tag name="ARTICULATE_SLIDE_GUID" val="f65055d8-5d85-499f-b2e7-7ba6b5880385"/>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94"/>
</p:tagLst>
</file>

<file path=ppt/tags/tag36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NTaDp6nN_files\slide0001_image001.jpg"/>
</p:tagLst>
</file>

<file path=ppt/tags/tag36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6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DS2ZdD4t_files\slide0001_image001.png"/>
</p:tagLst>
</file>

<file path=ppt/tags/tag36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Zug655ID_files\slide0001_image001.jpg"/>
</p:tagLst>
</file>

<file path=ppt/tags/tag366.xml><?xml version="1.0" encoding="utf-8"?>
<p:tagLst xmlns:a="http://schemas.openxmlformats.org/drawingml/2006/main" xmlns:r="http://schemas.openxmlformats.org/officeDocument/2006/relationships" xmlns:p="http://schemas.openxmlformats.org/presentationml/2006/main">
  <p:tag name="BULLET_2" val="8226"/>
  <p:tag name="BULLET_3" val="8226"/>
  <p:tag name="BULLET_4" val="8226"/>
  <p:tag name="BULLET_5" val="8226"/>
  <p:tag name="BULLET_1" val="8226"/>
  <p:tag name="MARGIN_1" val="0"/>
  <p:tag name="MARGIN_2" val="36"/>
  <p:tag name="MARGIN_3" val="72"/>
  <p:tag name="MARGIN_4" val="108"/>
  <p:tag name="MARGIN_5" val="144"/>
  <p:tag name="FONT_SIZE" val="12"/>
</p:tagLst>
</file>

<file path=ppt/tags/tag367.xml><?xml version="1.0" encoding="utf-8"?>
<p:tagLst xmlns:a="http://schemas.openxmlformats.org/drawingml/2006/main" xmlns:r="http://schemas.openxmlformats.org/officeDocument/2006/relationships" xmlns:p="http://schemas.openxmlformats.org/presentationml/2006/main">
  <p:tag name="AUDIO_ID" val="390"/>
  <p:tag name="ELAPSEDTIME" val="31.1"/>
  <p:tag name="TIMELINE" val="8.1/20.9"/>
  <p:tag name="ANNOTATION_TYPE_1" val="1"/>
  <p:tag name="ANNOTATION_START_1" val="13.9"/>
  <p:tag name="ANNOTATION_END_1" val="16.8"/>
  <p:tag name="ANNOTATION_TOP_1" val="102.2"/>
  <p:tag name="ANNOTATION_LEFT_1" val="105.5"/>
  <p:tag name="ANNOTATION_WIDTH_1" val="57.5"/>
  <p:tag name="ANNOTATION_HEIGHT_1" val="38.8"/>
  <p:tag name="ANNOTATION_ANIMATION_1" val="5"/>
  <p:tag name="ANNOTATION_ROTATION_1" val="0"/>
  <p:tag name="ANNOTATION_SUB_TYPE_1" val="9"/>
  <p:tag name="ANNOTATION_LOOP_COUNT_1" val="3"/>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TYPE_2" val="1"/>
  <p:tag name="ANNOTATION_START_2" val="16.8"/>
  <p:tag name="ANNOTATION_END_2" val="19.5"/>
  <p:tag name="ANNOTATION_TOP_2" val="105.8"/>
  <p:tag name="ANNOTATION_LEFT_2" val="304.5"/>
  <p:tag name="ANNOTATION_WIDTH_2" val="70.7"/>
  <p:tag name="ANNOTATION_HEIGHT_2" val="35.3"/>
  <p:tag name="ANNOTATION_ANIMATION_2" val="5"/>
  <p:tag name="ANNOTATION_ROTATION_2" val="0"/>
  <p:tag name="ANNOTATION_SUB_TYPE_2" val="9"/>
  <p:tag name="ANNOTATION_LOOP_COUNT_2" val="3"/>
  <p:tag name="ANNOTATION_BOX_RADIUS_2" val="5"/>
  <p:tag name="ANNOTATION_SCALE_2" val="0"/>
  <p:tag name="ANNOTATION_BORDER_ALPHA_2" val="100"/>
  <p:tag name="ANNOTATION_BORDER_COLOR_2" val="0"/>
  <p:tag name="ANNOTATION_FILL_COLOR_2" val="65535"/>
  <p:tag name="ANNOTATION_FILL_ALPHA_2" val="100"/>
  <p:tag name="ANNOTATION_BORDER_WIDTH_2" val="2"/>
  <p:tag name="ANNOTATION_TYPE_3" val="1"/>
  <p:tag name="ANNOTATION_START_3" val="25.0"/>
  <p:tag name="ANNOTATION_END_3" val="26.5"/>
  <p:tag name="ANNOTATION_TOP_3" val="307.1"/>
  <p:tag name="ANNOTATION_LEFT_3" val="67.1"/>
  <p:tag name="ANNOTATION_WIDTH_3" val="43.8"/>
  <p:tag name="ANNOTATION_HEIGHT_3" val="17.3"/>
  <p:tag name="ANNOTATION_ANIMATION_3" val="5"/>
  <p:tag name="ANNOTATION_ROTATION_3" val="0"/>
  <p:tag name="ANNOTATION_SUB_TYPE_3" val="9"/>
  <p:tag name="ANNOTATION_LOOP_COUNT_3" val="3"/>
  <p:tag name="ANNOTATION_BOX_RADIUS_3" val="5"/>
  <p:tag name="ANNOTATION_SCALE_3" val="0"/>
  <p:tag name="ANNOTATION_BORDER_ALPHA_3" val="100"/>
  <p:tag name="ANNOTATION_BORDER_COLOR_3" val="0"/>
  <p:tag name="ANNOTATION_FILL_COLOR_3" val="65535"/>
  <p:tag name="ANNOTATION_FILL_ALPHA_3" val="100"/>
  <p:tag name="ANNOTATION_BORDER_WIDTH_3" val="2"/>
  <p:tag name="ANNOTATION_TYPE_4" val="1"/>
  <p:tag name="ANNOTATION_START_4" val="26.5"/>
  <p:tag name="ANNOTATION_END_4" val="28.0"/>
  <p:tag name="ANNOTATION_TOP_4" val="305.9"/>
  <p:tag name="ANNOTATION_LEFT_4" val="149.8"/>
  <p:tag name="ANNOTATION_WIDTH_4" val="43.8"/>
  <p:tag name="ANNOTATION_HEIGHT_4" val="19.1"/>
  <p:tag name="ANNOTATION_ANIMATION_4" val="5"/>
  <p:tag name="ANNOTATION_ROTATION_4" val="0"/>
  <p:tag name="ANNOTATION_SUB_TYPE_4" val="9"/>
  <p:tag name="ANNOTATION_LOOP_COUNT_4" val="3"/>
  <p:tag name="ANNOTATION_BOX_RADIUS_4" val="5"/>
  <p:tag name="ANNOTATION_SCALE_4" val="0"/>
  <p:tag name="ANNOTATION_BORDER_ALPHA_4" val="100"/>
  <p:tag name="ANNOTATION_BORDER_COLOR_4" val="0"/>
  <p:tag name="ANNOTATION_FILL_COLOR_4" val="65535"/>
  <p:tag name="ANNOTATION_FILL_ALPHA_4" val="100"/>
  <p:tag name="ANNOTATION_BORDER_WIDTH_4" val="2"/>
  <p:tag name="ANNOTATION_TYPE_5" val="1"/>
  <p:tag name="ANNOTATION_START_5" val="28.0"/>
  <p:tag name="ANNOTATION_END_5" val="29.6"/>
  <p:tag name="ANNOTATION_TOP_5" val="325.6"/>
  <p:tag name="ANNOTATION_LEFT_5" val="227.2"/>
  <p:tag name="ANNOTATION_WIDTH_5" val="42.6"/>
  <p:tag name="ANNOTATION_HEIGHT_5" val="23.9"/>
  <p:tag name="ANNOTATION_ANIMATION_5" val="5"/>
  <p:tag name="ANNOTATION_ROTATION_5" val="0"/>
  <p:tag name="ANNOTATION_SUB_TYPE_5" val="9"/>
  <p:tag name="ANNOTATION_LOOP_COUNT_5" val="3"/>
  <p:tag name="ANNOTATION_BOX_RADIUS_5" val="5"/>
  <p:tag name="ANNOTATION_SCALE_5" val="0"/>
  <p:tag name="ANNOTATION_BORDER_ALPHA_5" val="100"/>
  <p:tag name="ANNOTATION_BORDER_COLOR_5" val="0"/>
  <p:tag name="ANNOTATION_FILL_COLOR_5" val="65535"/>
  <p:tag name="ANNOTATION_FILL_ALPHA_5" val="100"/>
  <p:tag name="ANNOTATION_BORDER_WIDTH_5" val="2"/>
  <p:tag name="ANNOTATION_COUNT" val="5"/>
  <p:tag name="ARTICULATE_SLIDE_GUID" val="f65055d8-5d85-499f-b2e7-7ba6b5880390"/>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95"/>
</p:tagLst>
</file>

<file path=ppt/tags/tag36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6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p3SEMLBN_files\slide0001_image001.jpg"/>
</p:tagLst>
</file>

<file path=ppt/tags/tag37.xml><?xml version="1.0" encoding="utf-8"?>
<p:tagLst xmlns:a="http://schemas.openxmlformats.org/drawingml/2006/main" xmlns:r="http://schemas.openxmlformats.org/officeDocument/2006/relationships" xmlns:p="http://schemas.openxmlformats.org/presentationml/2006/main">
  <p:tag name="AUDIO_ID" val="417"/>
  <p:tag name="ELAPSEDTIME" val="9.3"/>
  <p:tag name="ANNOTATION_COUNT" val="0"/>
  <p:tag name="ARTICULATE_SLIDE_GUID" val="0534575c-8e57-4091-ad2d-d251c9a40417"/>
  <p:tag name="ARTICULATE_SLIDE_PAUSE" val="1"/>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8"/>
</p:tagLst>
</file>

<file path=ppt/tags/tag37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Sqcc38hm_files\slide0001_image001.png"/>
</p:tagLst>
</file>

<file path=ppt/tags/tag37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7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Lst>
</file>

<file path=ppt/tags/tag373.xml><?xml version="1.0" encoding="utf-8"?>
<p:tagLst xmlns:a="http://schemas.openxmlformats.org/drawingml/2006/main" xmlns:r="http://schemas.openxmlformats.org/officeDocument/2006/relationships" xmlns:p="http://schemas.openxmlformats.org/presentationml/2006/main">
  <p:tag name="AUDIO_ID" val="392"/>
  <p:tag name="ELAPSEDTIME" val="13.6"/>
  <p:tag name="ANNOTATION_TYPE_1" val="1"/>
  <p:tag name="ANNOTATION_START_1" val="4.1"/>
  <p:tag name="ANNOTATION_END_1" val="7.7"/>
  <p:tag name="ANNOTATION_TOP_1" val="99.8"/>
  <p:tag name="ANNOTATION_LEFT_1" val="220.6"/>
  <p:tag name="ANNOTATION_WIDTH_1" val="57.5"/>
  <p:tag name="ANNOTATION_HEIGHT_1" val="37.6"/>
  <p:tag name="ANNOTATION_ANIMATION_1" val="5"/>
  <p:tag name="ANNOTATION_ROTATION_1" val="0"/>
  <p:tag name="ANNOTATION_SUB_TYPE_1" val="9"/>
  <p:tag name="ANNOTATION_LOOP_COUNT_1" val="3"/>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TYPE_2" val="1"/>
  <p:tag name="ANNOTATION_START_2" val="9.3"/>
  <p:tag name="ANNOTATION_END_2" val="11.3"/>
  <p:tag name="ANNOTATION_TOP_2" val="268.3"/>
  <p:tag name="ANNOTATION_LEFT_2" val="3.0"/>
  <p:tag name="ANNOTATION_WIDTH_2" val="460.3"/>
  <p:tag name="ANNOTATION_HEIGHT_2" val="123.1"/>
  <p:tag name="ANNOTATION_ANIMATION_2" val="5"/>
  <p:tag name="ANNOTATION_ROTATION_2" val="0"/>
  <p:tag name="ANNOTATION_SUB_TYPE_2" val="9"/>
  <p:tag name="ANNOTATION_LOOP_COUNT_2" val="3"/>
  <p:tag name="ANNOTATION_BOX_RADIUS_2" val="5"/>
  <p:tag name="ANNOTATION_SCALE_2" val="0"/>
  <p:tag name="ANNOTATION_BORDER_ALPHA_2" val="100"/>
  <p:tag name="ANNOTATION_BORDER_COLOR_2" val="0"/>
  <p:tag name="ANNOTATION_FILL_COLOR_2" val="65535"/>
  <p:tag name="ANNOTATION_FILL_ALPHA_2" val="100"/>
  <p:tag name="ANNOTATION_BORDER_WIDTH_2" val="2"/>
  <p:tag name="ANNOTATION_COUNT" val="2"/>
  <p:tag name="ARTICULATE_SLIDE_GUID" val="f65055d8-5d85-499f-b2e7-7ba6b5880392"/>
  <p:tag name="ARTICULATE_SLIDE_PAUSE" val="1"/>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96"/>
</p:tagLst>
</file>

<file path=ppt/tags/tag37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7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6BUutd2n_files\slide0001_image001.jpg"/>
</p:tagLst>
</file>

<file path=ppt/tags/tag37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7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MdAAGn85_files\slide0001_image001.jpg"/>
</p:tagLst>
</file>

<file path=ppt/tags/tag37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79.xml><?xml version="1.0" encoding="utf-8"?>
<p:tagLst xmlns:a="http://schemas.openxmlformats.org/drawingml/2006/main" xmlns:r="http://schemas.openxmlformats.org/officeDocument/2006/relationships" xmlns:p="http://schemas.openxmlformats.org/presentationml/2006/main">
  <p:tag name="BULLET_4" val="8226"/>
  <p:tag name="BULLET_5" val="8226"/>
  <p:tag name="BULLET_3" val="8226"/>
  <p:tag name="BULLET_1" val="8226"/>
  <p:tag name="BULLET_2" val="8226"/>
  <p:tag name="MARGIN_1" val="18"/>
  <p:tag name="MARGIN_2" val="54"/>
  <p:tag name="MARGIN_3" val="90"/>
  <p:tag name="MARGIN_4" val="126"/>
  <p:tag name="MARGIN_5" val="162"/>
  <p:tag name="FONT_SIZE" val="12"/>
</p:tagLst>
</file>

<file path=ppt/tags/tag3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geZntJ7u_files\slide0001_image001.png"/>
</p:tagLst>
</file>

<file path=ppt/tags/tag380.xml><?xml version="1.0" encoding="utf-8"?>
<p:tagLst xmlns:a="http://schemas.openxmlformats.org/drawingml/2006/main" xmlns:r="http://schemas.openxmlformats.org/officeDocument/2006/relationships" xmlns:p="http://schemas.openxmlformats.org/presentationml/2006/main">
  <p:tag name="AUDIO_ID" val="394"/>
  <p:tag name="ELAPSEDTIME" val="18.5"/>
  <p:tag name="ANNOTATION_COUNT" val="0"/>
  <p:tag name="ARTICULATE_SLIDE_GUID" val="f65055d8-5d85-499f-b2e7-7ba6b5880394"/>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101"/>
</p:tagLst>
</file>

<file path=ppt/tags/tag38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8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8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PtbTSgix_files\slide0001_image001.jpg"/>
</p:tagLst>
</file>

<file path=ppt/tags/tag384.xml><?xml version="1.0" encoding="utf-8"?>
<p:tagLst xmlns:a="http://schemas.openxmlformats.org/drawingml/2006/main" xmlns:r="http://schemas.openxmlformats.org/officeDocument/2006/relationships" xmlns:p="http://schemas.openxmlformats.org/presentationml/2006/main">
  <p:tag name="BULLET_4" val="8226"/>
  <p:tag name="BULLET_5" val="8226"/>
  <p:tag name="BULLET_1" val="8226"/>
  <p:tag name="BULLET_2" val="8226"/>
  <p:tag name="BULLET_3" val="8226"/>
  <p:tag name="MARGIN_1" val="18"/>
  <p:tag name="MARGIN_2" val="54"/>
  <p:tag name="MARGIN_3" val="90"/>
  <p:tag name="MARGIN_4" val="126"/>
  <p:tag name="MARGIN_5" val="162"/>
  <p:tag name="FONT_SIZE" val="12"/>
</p:tagLst>
</file>

<file path=ppt/tags/tag385.xml><?xml version="1.0" encoding="utf-8"?>
<p:tagLst xmlns:a="http://schemas.openxmlformats.org/drawingml/2006/main" xmlns:r="http://schemas.openxmlformats.org/officeDocument/2006/relationships" xmlns:p="http://schemas.openxmlformats.org/presentationml/2006/main">
  <p:tag name="AUDIO_ID" val="378"/>
  <p:tag name="ELAPSEDTIME" val="35.3"/>
  <p:tag name="TIMELINE" val="12.9/22.9/28.7"/>
  <p:tag name="ANNOTATION_TYPE_1" val="1"/>
  <p:tag name="ANNOTATION_START_1" val="4.4"/>
  <p:tag name="ANNOTATION_END_1" val="9.1"/>
  <p:tag name="ANNOTATION_TOP_1" val="78.3"/>
  <p:tag name="ANNOTATION_LEFT_1" val="350.6"/>
  <p:tag name="ANNOTATION_WIDTH_1" val="94.1"/>
  <p:tag name="ANNOTATION_HEIGHT_1" val="40.0"/>
  <p:tag name="ANNOTATION_ANIMATION_1" val="5"/>
  <p:tag name="ANNOTATION_ROTATION_1" val="0"/>
  <p:tag name="ANNOTATION_SUB_TYPE_1" val="9"/>
  <p:tag name="ANNOTATION_LOOP_COUNT_1" val="3"/>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TYPE_2" val="2"/>
  <p:tag name="ANNOTATION_START_2" val="9.1"/>
  <p:tag name="ANNOTATION_END_2" val="9.1"/>
  <p:tag name="ANNOTATION_TOP_2" val="-29.9"/>
  <p:tag name="ANNOTATION_LEFT_2" val="-30.0"/>
  <p:tag name="ANNOTATION_WIDTH_2" val="635.9"/>
  <p:tag name="ANNOTATION_HEIGHT_2" val="491.8"/>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9.1"/>
  <p:tag name="ANNOTATION_END_3" val="11.5"/>
  <p:tag name="ANNOTATION_TOP_3" val="74.7"/>
  <p:tag name="ANNOTATION_LEFT_3" val="356.6"/>
  <p:tag name="ANNOTATION_WIDTH_3" val="210.4"/>
  <p:tag name="ANNOTATION_HEIGHT_3" val="247.4"/>
  <p:tag name="ANNOTATION_ANIMATION_3" val="4"/>
  <p:tag name="ANNOTATION_ROTATION_3" val="0"/>
  <p:tag name="ANNOTATION_SUB_TYPE_3" val="11"/>
  <p:tag name="ANNOTATION_LOOP_COUNT_3" val="1"/>
  <p:tag name="ANNOTATION_BOX_RADIUS_3" val="5"/>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4d333d8e-2b4e-4264-8bed-caa9158c4af5"/>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102"/>
</p:tagLst>
</file>

<file path=ppt/tags/tag38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Runhy4IW_files\slide0001_image001.png"/>
</p:tagLst>
</file>

<file path=ppt/tags/tag38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mLcKJvVy_files\slide0001_image001.png"/>
</p:tagLst>
</file>

<file path=ppt/tags/tag38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8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zCX7Jo95_files\slide0001_image001.png"/>
</p:tagLst>
</file>

<file path=ppt/tags/tag39.xml><?xml version="1.0" encoding="utf-8"?>
<p:tagLst xmlns:a="http://schemas.openxmlformats.org/drawingml/2006/main" xmlns:r="http://schemas.openxmlformats.org/officeDocument/2006/relationships" xmlns:p="http://schemas.openxmlformats.org/presentationml/2006/main">
  <p:tag name="BULLET_6" val="8226"/>
  <p:tag name="BULLET_7" val="8226"/>
  <p:tag name="BULLET_2" val="8226"/>
  <p:tag name="BULLET_3" val="8226"/>
  <p:tag name="BULLET_4" val="8226"/>
  <p:tag name="BULLET_5" val="8226"/>
  <p:tag name="BULLET_1" val="8226"/>
  <p:tag name="MARGIN_1" val="18"/>
  <p:tag name="MARGIN_2" val="54"/>
  <p:tag name="MARGIN_3" val="90"/>
  <p:tag name="MARGIN_4" val="126"/>
  <p:tag name="MARGIN_5" val="162"/>
  <p:tag name="FONT_SIZE" val="12"/>
</p:tagLst>
</file>

<file path=ppt/tags/tag39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9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9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393.xml><?xml version="1.0" encoding="utf-8"?>
<p:tagLst xmlns:a="http://schemas.openxmlformats.org/drawingml/2006/main" xmlns:r="http://schemas.openxmlformats.org/officeDocument/2006/relationships" xmlns:p="http://schemas.openxmlformats.org/presentationml/2006/main">
  <p:tag name="AUDIO_ID" val="399"/>
  <p:tag name="ELAPSEDTIME" val="27.4"/>
  <p:tag name="ANNOTATION_TYPE_1" val="2"/>
  <p:tag name="ANNOTATION_START_1" val="4.3"/>
  <p:tag name="ANNOTATION_END_1" val="4.3"/>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4.3"/>
  <p:tag name="ANNOTATION_END_2" val="9.6"/>
  <p:tag name="ANNOTATION_TOP_2" val="301.1"/>
  <p:tag name="ANNOTATION_LEFT_2" val="8.4"/>
  <p:tag name="ANNOTATION_WIDTH_2" val="160.6"/>
  <p:tag name="ANNOTATION_HEIGHT_2" val="124.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9.6"/>
  <p:tag name="ANNOTATION_END_3" val="9.6"/>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6"/>
  <p:tag name="ANNOTATION_END_4" val="17.1"/>
  <p:tag name="ANNOTATION_TOP_4" val="48.4"/>
  <p:tag name="ANNOTATION_LEFT_4" val="9.6"/>
  <p:tag name="ANNOTATION_WIDTH_4" val="161.2"/>
  <p:tag name="ANNOTATION_HEIGHT_4" val="121.3"/>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3a009cfc-cdf5-42e1-885f-ec2e79549cbb"/>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103"/>
</p:tagLst>
</file>

<file path=ppt/tags/tag39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xEBQ6sHI_files\slide0001_image001.png"/>
</p:tagLst>
</file>

<file path=ppt/tags/tag39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zb7zkM2t_files\slide0001_image001.png"/>
</p:tagLst>
</file>

<file path=ppt/tags/tag39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NkDZ05o8_files\slide0001_image001.png"/>
</p:tagLst>
</file>

<file path=ppt/tags/tag39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JgkSMQ3B_files\slide0001_image001.png"/>
</p:tagLst>
</file>

<file path=ppt/tags/tag39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acFbXZ4F_files\slide0001_image001.png"/>
</p:tagLst>
</file>

<file path=ppt/tags/tag39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ZBSkCp6C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7"/>
  <p:tag name="MMCOA_FONTSIZE_M" val="7"/>
  <p:tag name="MMCOA_FONTSIZE_S" val="7"/>
  <p:tag name="MMCOA_FONTSIZE_T" val="7"/>
  <p:tag name="MMCOA_POSITION_L" val="37.625;514.5;8;228.125"/>
  <p:tag name="MMCOA_POSITION_M" val="37.625;514.5;8;228.125"/>
  <p:tag name="MMCOA_POSITION_S" val="37.625;514.5;8;228.125"/>
  <p:tag name="MMCOA_POSITION_T" val="37.625;514.5;8;228.125"/>
  <p:tag name="MMCOA_HIDEONCOLOUR" val="N"/>
  <p:tag name="MMCOA_HIDEONWHITE" val="N"/>
  <p:tag name="MMCOA_HIDEONBALLROOM" val="N"/>
  <p:tag name="MMCOA_HIDEONCLASSIC" val="Y"/>
  <p:tag name="MMCOA_HIDEONTEXT" val="Y"/>
  <p:tag name="MMCOA_HIDEONECO" val="Y"/>
</p:tagLst>
</file>

<file path=ppt/tags/tag40.xml><?xml version="1.0" encoding="utf-8"?>
<p:tagLst xmlns:a="http://schemas.openxmlformats.org/drawingml/2006/main" xmlns:r="http://schemas.openxmlformats.org/officeDocument/2006/relationships" xmlns:p="http://schemas.openxmlformats.org/presentationml/2006/main">
  <p:tag name="AUDIO_ID" val="419"/>
  <p:tag name="ELAPSEDTIME" val="10.6"/>
  <p:tag name="ANNOTATION_TYPE_1" val="1"/>
  <p:tag name="ANNOTATION_START_1" val="2.1"/>
  <p:tag name="ANNOTATION_END_1" val="4.9"/>
  <p:tag name="ANNOTATION_TOP_1" val="151.2"/>
  <p:tag name="ANNOTATION_LEFT_1" val="259.5"/>
  <p:tag name="ANNOTATION_WIDTH_1" val="59.9"/>
  <p:tag name="ANNOTATION_HEIGHT_1" val="38.8"/>
  <p:tag name="ANNOTATION_ANIMATION_1" val="5"/>
  <p:tag name="ANNOTATION_ROTATION_1" val="0"/>
  <p:tag name="ANNOTATION_SUB_TYPE_1" val="9"/>
  <p:tag name="ANNOTATION_LOOP_COUNT_1" val="3"/>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TYPE_2" val="1"/>
  <p:tag name="ANNOTATION_START_2" val="6.8"/>
  <p:tag name="ANNOTATION_END_2" val="10.0"/>
  <p:tag name="ANNOTATION_TOP_2" val="103.4"/>
  <p:tag name="ANNOTATION_LEFT_2" val="451.3"/>
  <p:tag name="ANNOTATION_WIDTH_2" val="71.3"/>
  <p:tag name="ANNOTATION_HEIGHT_2" val="34.7"/>
  <p:tag name="ANNOTATION_ANIMATION_2" val="5"/>
  <p:tag name="ANNOTATION_ROTATION_2" val="0"/>
  <p:tag name="ANNOTATION_SUB_TYPE_2" val="9"/>
  <p:tag name="ANNOTATION_LOOP_COUNT_2" val="3"/>
  <p:tag name="ANNOTATION_BOX_RADIUS_2" val="5"/>
  <p:tag name="ANNOTATION_SCALE_2" val="0"/>
  <p:tag name="ANNOTATION_BORDER_ALPHA_2" val="100"/>
  <p:tag name="ANNOTATION_BORDER_COLOR_2" val="0"/>
  <p:tag name="ANNOTATION_FILL_COLOR_2" val="65535"/>
  <p:tag name="ANNOTATION_FILL_ALPHA_2" val="100"/>
  <p:tag name="ANNOTATION_BORDER_WIDTH_2" val="2"/>
  <p:tag name="ANNOTATION_COUNT" val="2"/>
  <p:tag name="ARTICULATE_SLIDE_GUID" val="0534575c-8e57-4091-ad2d-d251c9a40419"/>
  <p:tag name="ARTICULATE_SLIDE_PAUSE" val="1"/>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11"/>
</p:tagLst>
</file>

<file path=ppt/tags/tag40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01.xml><?xml version="1.0" encoding="utf-8"?>
<p:tagLst xmlns:a="http://schemas.openxmlformats.org/drawingml/2006/main" xmlns:r="http://schemas.openxmlformats.org/officeDocument/2006/relationships" xmlns:p="http://schemas.openxmlformats.org/presentationml/2006/main">
  <p:tag name="AUDIO_ID" val="405"/>
  <p:tag name="ELAPSEDTIME" val="21.8"/>
  <p:tag name="TIMELINE" val="0.7/7.0/13.4"/>
  <p:tag name="ANNOTATION_TYPE_1" val="2"/>
  <p:tag name="ANNOTATION_START_1" val="16.0"/>
  <p:tag name="ANNOTATION_END_1" val="1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6.0"/>
  <p:tag name="ANNOTATION_END_2" val="18.2"/>
  <p:tag name="ANNOTATION_TOP_2" val="141.6"/>
  <p:tag name="ANNOTATION_LEFT_2" val="305.7"/>
  <p:tag name="ANNOTATION_WIDTH_2" val="131.9"/>
  <p:tag name="ANNOTATION_HEIGHT_2" val="22.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8.2"/>
  <p:tag name="ANNOTATION_END_3" val="18.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8.2"/>
  <p:tag name="ANNOTATION_TOP_4" val="161.3"/>
  <p:tag name="ANNOTATION_LEFT_4" val="304.5"/>
  <p:tag name="ANNOTATION_WIDTH_4" val="119.9"/>
  <p:tag name="ANNOTATION_HEIGHT_4" val="24.5"/>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b6c3e963-ef6f-4cd5-968b-a7e3f5238d3e"/>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104"/>
</p:tagLst>
</file>

<file path=ppt/tags/tag40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ywmQj1el_files\slide0001_image001.png"/>
</p:tagLst>
</file>

<file path=ppt/tags/tag40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3ZkOcTaa_files\slide0001_image001.png"/>
</p:tagLst>
</file>

<file path=ppt/tags/tag40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05.xml><?xml version="1.0" encoding="utf-8"?>
<p:tagLst xmlns:a="http://schemas.openxmlformats.org/drawingml/2006/main" xmlns:r="http://schemas.openxmlformats.org/officeDocument/2006/relationships" xmlns:p="http://schemas.openxmlformats.org/presentationml/2006/main">
  <p:tag name="AUDIO_ID" val="407"/>
  <p:tag name="ELAPSEDTIME" val="23.4"/>
  <p:tag name="TIMELINE" val="12.1"/>
  <p:tag name="ANNOTATION_TYPE_1" val="2"/>
  <p:tag name="ANNOTATION_START_1" val="3.8"/>
  <p:tag name="ANNOTATION_END_1" val="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8"/>
  <p:tag name="ANNOTATION_END_2" val="6.8"/>
  <p:tag name="ANNOTATION_TOP_2" val="157.7"/>
  <p:tag name="ANNOTATION_LEFT_2" val="66.5"/>
  <p:tag name="ANNOTATION_WIDTH_2" val="31.2"/>
  <p:tag name="ANNOTATION_HEIGHT_2" val="20.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GUID" val="f0f625ca-59f9-4176-817c-2410738bb212"/>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105"/>
</p:tagLst>
</file>

<file path=ppt/tags/tag40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6ZsE4qpK_files\slide0001_image001.jpg"/>
</p:tagLst>
</file>

<file path=ppt/tags/tag40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sNXYjQog_files\slide0001_image001.png"/>
</p:tagLst>
</file>

<file path=ppt/tags/tag40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Lst>
</file>

<file path=ppt/tags/tag409.xml><?xml version="1.0" encoding="utf-8"?>
<p:tagLst xmlns:a="http://schemas.openxmlformats.org/drawingml/2006/main" xmlns:r="http://schemas.openxmlformats.org/officeDocument/2006/relationships" xmlns:p="http://schemas.openxmlformats.org/presentationml/2006/main">
  <p:tag name="ANNOTATION_TYPE_1" val="2"/>
  <p:tag name="ANNOTATION_START_1" val="16.3"/>
  <p:tag name="ANNOTATION_END_1" val="16.3"/>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6.3"/>
  <p:tag name="ANNOTATION_END_2" val="18.2"/>
  <p:tag name="ANNOTATION_TOP_2" val="294.0"/>
  <p:tag name="ANNOTATION_LEFT_2" val="354.2"/>
  <p:tag name="ANNOTATION_WIDTH_2" val="55.7"/>
  <p:tag name="ANNOTATION_HEIGHT_2" val="26.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UDIO_ID" val="404"/>
  <p:tag name="TIMELINE" val="11.8"/>
  <p:tag name="ELAPSEDTIME" val="25.3"/>
  <p:tag name="ANNOTATION_COUNT" val="0"/>
  <p:tag name="ARTICULATE_SLIDE_GUID" val="9ac46f3d-8005-4ded-aeb3-14f4ae4af7f5"/>
  <p:tag name="ARTICULATE_SLIDE_PAUSE" val="1"/>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106"/>
</p:tagLst>
</file>

<file path=ppt/tags/tag4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YV6VQAbo_files\slide0001_image001.png"/>
</p:tagLst>
</file>

<file path=ppt/tags/tag41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1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1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tzFHOLvF_files\slide0001_image001.png"/>
</p:tagLst>
</file>

<file path=ppt/tags/tag41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VIteLErV_files\slide0001_image001.jpg"/>
</p:tagLst>
</file>

<file path=ppt/tags/tag4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Lst>
</file>

<file path=ppt/tags/tag416.xml><?xml version="1.0" encoding="utf-8"?>
<p:tagLst xmlns:a="http://schemas.openxmlformats.org/drawingml/2006/main" xmlns:r="http://schemas.openxmlformats.org/officeDocument/2006/relationships" xmlns:p="http://schemas.openxmlformats.org/presentationml/2006/main">
  <p:tag name="AUDIO_ID" val="410"/>
  <p:tag name="ELAPSEDTIME" val="10.4"/>
  <p:tag name="ANNOTATION_TYPE_1" val="1"/>
  <p:tag name="ANNOTATION_START_1" val="2.8"/>
  <p:tag name="ANNOTATION_TOP_1" val="350.7"/>
  <p:tag name="ANNOTATION_LEFT_1" val="166.0"/>
  <p:tag name="ANNOTATION_WIDTH_1" val="97.7"/>
  <p:tag name="ANNOTATION_HEIGHT_1" val="30.5"/>
  <p:tag name="ANNOTATION_ANIMATION_1" val="5"/>
  <p:tag name="ANNOTATION_ROTATION_1" val="0"/>
  <p:tag name="ANNOTATION_SUB_TYPE_1" val="9"/>
  <p:tag name="ANNOTATION_LOOP_COUNT_1" val="3"/>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COUNT" val="1"/>
  <p:tag name="ARTICULATE_SLIDE_GUID" val="04c280b4-fc07-46dc-ac07-78895baf2885"/>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111"/>
</p:tagLst>
</file>

<file path=ppt/tags/tag41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1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KJLkfRhe_files\slide0001_image001.png"/>
</p:tagLst>
</file>

<file path=ppt/tags/tag41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H9JwPpAp_files\slide0001_image001.jpg"/>
</p:tagLst>
</file>

<file path=ppt/tags/tag42.xml><?xml version="1.0" encoding="utf-8"?>
<p:tagLst xmlns:a="http://schemas.openxmlformats.org/drawingml/2006/main" xmlns:r="http://schemas.openxmlformats.org/officeDocument/2006/relationships" xmlns:p="http://schemas.openxmlformats.org/presentationml/2006/main">
  <p:tag name="BULLET_6" val="8226"/>
  <p:tag name="BULLET_7" val="8226"/>
  <p:tag name="BULLET_1" val="8226"/>
  <p:tag name="BULLET_2" val="8226"/>
  <p:tag name="BULLET_3" val="8226"/>
  <p:tag name="BULLET_4" val="8226"/>
  <p:tag name="BULLET_5" val="8226"/>
</p:tagLst>
</file>

<file path=ppt/tags/tag42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21.xml><?xml version="1.0" encoding="utf-8"?>
<p:tagLst xmlns:a="http://schemas.openxmlformats.org/drawingml/2006/main" xmlns:r="http://schemas.openxmlformats.org/officeDocument/2006/relationships" xmlns:p="http://schemas.openxmlformats.org/presentationml/2006/main">
  <p:tag name="AUDIO_ID" val="406"/>
  <p:tag name="ELAPSEDTIME" val="19.4"/>
  <p:tag name="ANNOTATION_COUNT" val="0"/>
  <p:tag name="ARTICULATE_SLIDE_GUID" val="f1733ae2-4e77-424d-a6f4-a5f99475198f"/>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112"/>
</p:tagLst>
</file>

<file path=ppt/tags/tag42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2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2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cjKqo1zV_files\slide0001_image001.png"/>
</p:tagLst>
</file>

<file path=ppt/tags/tag42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xBzJVBLQ_files\slide0001_image001.jpg"/>
</p:tagLst>
</file>

<file path=ppt/tags/tag42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27.xml><?xml version="1.0" encoding="utf-8"?>
<p:tagLst xmlns:a="http://schemas.openxmlformats.org/drawingml/2006/main" xmlns:r="http://schemas.openxmlformats.org/officeDocument/2006/relationships" xmlns:p="http://schemas.openxmlformats.org/presentationml/2006/main">
  <p:tag name="AUDIO_ID" val="413"/>
  <p:tag name="ELAPSEDTIME" val="18.0"/>
  <p:tag name="ANNOTATION_TYPE_1" val="0"/>
  <p:tag name="ANNOTATION_START_1" val="4.3"/>
  <p:tag name="ANNOTATION_END_1" val="6.6"/>
  <p:tag name="ANNOTATION_TOP_1" val="81.9"/>
  <p:tag name="ANNOTATION_LEFT_1" val="315.3"/>
  <p:tag name="ANNOTATION_WIDTH_1" val="89.9"/>
  <p:tag name="ANNOTATION_HEIGHT_1" val="89.6"/>
  <p:tag name="ANNOTATION_ANIMATION_1" val="3"/>
  <p:tag name="ANNOTATION_ROTATION_1" val="0"/>
  <p:tag name="ANNOTATION_SUB_TYPE_1" val="2"/>
  <p:tag name="ANNOTATION_LOOP_COUNT_1" val="3"/>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6"/>
  <p:tag name="ANNOTATION_END_2" val="8.0"/>
  <p:tag name="ANNOTATION_TOP_2" val="105.2"/>
  <p:tag name="ANNOTATION_LEFT_2" val="312.3"/>
  <p:tag name="ANNOTATION_WIDTH_2" val="89.9"/>
  <p:tag name="ANNOTATION_HEIGHT_2" val="89.6"/>
  <p:tag name="ANNOTATION_ANIMATION_2" val="3"/>
  <p:tag name="ANNOTATION_ROTATION_2" val="0"/>
  <p:tag name="ANNOTATION_SUB_TYPE_2" val="2"/>
  <p:tag name="ANNOTATION_LOOP_COUNT_2" val="3"/>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0"/>
  <p:tag name="ANNOTATION_END_3" val="10.2"/>
  <p:tag name="ANNOTATION_TOP_3" val="126.1"/>
  <p:tag name="ANNOTATION_LEFT_3" val="311.7"/>
  <p:tag name="ANNOTATION_WIDTH_3" val="89.9"/>
  <p:tag name="ANNOTATION_HEIGHT_3" val="89.6"/>
  <p:tag name="ANNOTATION_ANIMATION_3" val="3"/>
  <p:tag name="ANNOTATION_ROTATION_3" val="0"/>
  <p:tag name="ANNOTATION_SUB_TYPE_3" val="2"/>
  <p:tag name="ANNOTATION_LOOP_COUNT_3" val="3"/>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0.2"/>
  <p:tag name="ANNOTATION_END_4" val="13.5"/>
  <p:tag name="ANNOTATION_TOP_4" val="149.4"/>
  <p:tag name="ANNOTATION_LEFT_4" val="310.5"/>
  <p:tag name="ANNOTATION_WIDTH_4" val="89.9"/>
  <p:tag name="ANNOTATION_HEIGHT_4" val="89.6"/>
  <p:tag name="ANNOTATION_ANIMATION_4" val="3"/>
  <p:tag name="ANNOTATION_ROTATION_4" val="0"/>
  <p:tag name="ANNOTATION_SUB_TYPE_4" val="2"/>
  <p:tag name="ANNOTATION_LOOP_COUNT_4" val="3"/>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13.5"/>
  <p:tag name="ANNOTATION_TOP_5" val="173.3"/>
  <p:tag name="ANNOTATION_LEFT_5" val="310.5"/>
  <p:tag name="ANNOTATION_WIDTH_5" val="89.9"/>
  <p:tag name="ANNOTATION_HEIGHT_5" val="89.6"/>
  <p:tag name="ANNOTATION_ANIMATION_5" val="3"/>
  <p:tag name="ANNOTATION_ROTATION_5" val="0"/>
  <p:tag name="ANNOTATION_SUB_TYPE_5" val="2"/>
  <p:tag name="ANNOTATION_LOOP_COUNT_5" val="3"/>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171d45d2-c2de-42fe-800b-4445439433f4"/>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113"/>
</p:tagLst>
</file>

<file path=ppt/tags/tag42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yJctu21D_files\slide0001_image001.png"/>
</p:tagLst>
</file>

<file path=ppt/tags/tag42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HvehKp4H_files\slide0001_image001.png"/>
</p:tagLst>
</file>

<file path=ppt/tags/tag43.xml><?xml version="1.0" encoding="utf-8"?>
<p:tagLst xmlns:a="http://schemas.openxmlformats.org/drawingml/2006/main" xmlns:r="http://schemas.openxmlformats.org/officeDocument/2006/relationships" xmlns:p="http://schemas.openxmlformats.org/presentationml/2006/main">
  <p:tag name="AUDIO_ID" val="422"/>
  <p:tag name="ELAPSEDTIME" val="8.4"/>
  <p:tag name="ANNOTATION_TYPE_1" val="1"/>
  <p:tag name="ANNOTATION_START_1" val="3.1"/>
  <p:tag name="ANNOTATION_END_1" val="6.8"/>
  <p:tag name="ANNOTATION_TOP_1" val="228.8"/>
  <p:tag name="ANNOTATION_LEFT_1" val="349.4"/>
  <p:tag name="ANNOTATION_WIDTH_1" val="81.5"/>
  <p:tag name="ANNOTATION_HEIGHT_1" val="105.8"/>
  <p:tag name="ANNOTATION_ANIMATION_1" val="5"/>
  <p:tag name="ANNOTATION_ROTATION_1" val="0"/>
  <p:tag name="ANNOTATION_SUB_TYPE_1" val="9"/>
  <p:tag name="ANNOTATION_LOOP_COUNT_1" val="3"/>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COUNT" val="1"/>
  <p:tag name="ARTICULATE_SLIDE_GUID" val="0534575c-8e57-4091-ad2d-d251c9a40422"/>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14"/>
</p:tagLst>
</file>

<file path=ppt/tags/tag43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31.xml><?xml version="1.0" encoding="utf-8"?>
<p:tagLst xmlns:a="http://schemas.openxmlformats.org/drawingml/2006/main" xmlns:r="http://schemas.openxmlformats.org/officeDocument/2006/relationships" xmlns:p="http://schemas.openxmlformats.org/presentationml/2006/main">
  <p:tag name="ARTICULATE_TITLE_TAG" val="Test"/>
  <p:tag name="AUDIO_ID" val="431"/>
  <p:tag name="ELAPSEDTIME" val="19.4"/>
  <p:tag name="TIMELINE" val="1.1/5.2/12.1"/>
  <p:tag name="ANNOTATION_COUNT" val="0"/>
  <p:tag name="ARTICULATE_SLIDE_GUID" val="e8b51ee7-2c01-4bed-a3e9-a32f4af10431"/>
  <p:tag name="ARTICULATE_SLIDE_PAUSE" val="0"/>
  <p:tag name="ARTICULATE_NAV_LEVEL" val="1"/>
  <p:tag name="ARTICULATE_SLIDE_PRESENTER" val="Janette Ducut, Ed.D."/>
  <p:tag name="ARTICULATE_SLIDE_PRESENTER_GUID" val="901FD4D4BF91"/>
  <p:tag name="ARTICULATE_HIDE_SLIDE" val="0"/>
  <p:tag name="ARTICULATE_PLAYLIST" val="online training"/>
  <p:tag name="ARTICULATE_PLAYLIST_ID" val="0"/>
  <p:tag name="ARTICULATE_LOCK_SLIDE" val="0"/>
  <p:tag name="ARTICULATE_SLIDE_NAV" val="115"/>
</p:tagLst>
</file>

<file path=ppt/tags/tag43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ZGTG5gXE_files\slide0001_image001.jpg"/>
</p:tagLst>
</file>

<file path=ppt/tags/tag433.xml><?xml version="1.0" encoding="utf-8"?>
<p:tagLst xmlns:a="http://schemas.openxmlformats.org/drawingml/2006/main" xmlns:r="http://schemas.openxmlformats.org/officeDocument/2006/relationships" xmlns:p="http://schemas.openxmlformats.org/presentationml/2006/main">
  <p:tag name="BULLET_11" val="8226"/>
  <p:tag name="BULLET_12" val="8226"/>
  <p:tag name="BULLET_13" val="8226"/>
  <p:tag name="BULLET_14" val="8226"/>
  <p:tag name="BULLET_15" val="8226"/>
  <p:tag name="BULLET_16" val="8226"/>
  <p:tag name="BULLET_17" val="8226"/>
  <p:tag name="BULLET_18" val="8226"/>
  <p:tag name="BULLET_19" val="8226"/>
  <p:tag name="BULLET_20" val="8226"/>
  <p:tag name="BULLET_5" val="8226"/>
  <p:tag name="BULLET_6" val="8226"/>
  <p:tag name="BULLET_7" val="8226"/>
  <p:tag name="BULLET_8" val="8226"/>
  <p:tag name="BULLET_9" val="8226"/>
  <p:tag name="BULLET_10" val="8226"/>
  <p:tag name="BULLET_1" val="8226"/>
  <p:tag name="BULLET_2" val="8226"/>
  <p:tag name="BULLET_3" val="8226"/>
  <p:tag name="BULLET_4" val="8226"/>
  <p:tag name="MARGIN_1" val="18"/>
  <p:tag name="MARGIN_2" val="58.5"/>
  <p:tag name="MARGIN_3" val="90"/>
  <p:tag name="MARGIN_4" val="126"/>
  <p:tag name="MARGIN_5" val="162"/>
  <p:tag name="FONT_SIZE" val="12"/>
</p:tagLst>
</file>

<file path=ppt/tags/tag4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WsoMHqMd_files\slide0001_image001.png"/>
</p:tagLst>
</file>

<file path=ppt/tags/tag45.xml><?xml version="1.0" encoding="utf-8"?>
<p:tagLst xmlns:a="http://schemas.openxmlformats.org/drawingml/2006/main" xmlns:r="http://schemas.openxmlformats.org/officeDocument/2006/relationships" xmlns:p="http://schemas.openxmlformats.org/presentationml/2006/main">
  <p:tag name="BULLET_6" val="8226"/>
  <p:tag name="BULLET_7" val="8226"/>
  <p:tag name="BULLET_2" val="8226"/>
  <p:tag name="BULLET_3" val="8226"/>
  <p:tag name="BULLET_4" val="8226"/>
  <p:tag name="BULLET_5" val="8226"/>
  <p:tag name="BULLET_1" val="8226"/>
  <p:tag name="MARGIN_1" val="18"/>
  <p:tag name="MARGIN_2" val="54"/>
  <p:tag name="MARGIN_3" val="90"/>
  <p:tag name="MARGIN_4" val="126"/>
  <p:tag name="MARGIN_5" val="162"/>
  <p:tag name="FONT_SIZE" val="12"/>
</p:tagLst>
</file>

<file path=ppt/tags/tag46.xml><?xml version="1.0" encoding="utf-8"?>
<p:tagLst xmlns:a="http://schemas.openxmlformats.org/drawingml/2006/main" xmlns:r="http://schemas.openxmlformats.org/officeDocument/2006/relationships" xmlns:p="http://schemas.openxmlformats.org/presentationml/2006/main">
  <p:tag name="ARTICULATE_SLIDE_GUID" val="d0010560-c804-45db-ad55-2da5fdd9bcc1"/>
  <p:tag name="AUDIO_ID" val="279"/>
  <p:tag name="ELAPSEDTIME" val="14.7"/>
  <p:tag name="TIMELINE" val="2.9/6.0/8.3/10.9"/>
  <p:tag name="ANNOTATION_COUNT" val="0"/>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15"/>
</p:tagLst>
</file>

<file path=ppt/tags/tag4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MMCOA_SMARTSHAPE" val="Y"/>
  <p:tag name="MMCOA_FONTSIZE_L" val="11"/>
  <p:tag name="MMCOA_FONTSIZE_M" val="11"/>
  <p:tag name="MMCOA_FONTSIZE_S" val="11"/>
  <p:tag name="MMCOA_FONTSIZE_T" val="11"/>
  <p:tag name="MMCOA_POSITION_L" val="543.125;510.5;13.25;176.5"/>
  <p:tag name="MMCOA_POSITION_M" val="543.125;510.5;13.25;176.5"/>
  <p:tag name="MMCOA_POSITION_S" val="543.125;510.5;13.25;176.5"/>
  <p:tag name="MMCOA_POSITION_T" val="543.125;510.5;13.25;176.5"/>
  <p:tag name="MMCOA_HIDEONCOLOUR" val="N"/>
  <p:tag name="MMCOA_HIDEONWHITE" val="N"/>
  <p:tag name="MMCOA_HIDEONBALLROOM" val="N"/>
  <p:tag name="MMCOA_HIDEONCLASSIC" val="N"/>
  <p:tag name="MMCOA_HIDEONTEXT" val="N"/>
  <p:tag name="MMCOA_HIDEONECO" val="N"/>
</p:tagLst>
</file>

<file path=ppt/tags/tag5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2.xml><?xml version="1.0" encoding="utf-8"?>
<p:tagLst xmlns:a="http://schemas.openxmlformats.org/drawingml/2006/main" xmlns:r="http://schemas.openxmlformats.org/officeDocument/2006/relationships" xmlns:p="http://schemas.openxmlformats.org/presentationml/2006/main">
  <p:tag name="ARTICULATE_SLIDE_GUID" val="f65055d8-5d85-499f-b2e7-7ba6b5886a9d"/>
  <p:tag name="AUDIO_ID" val="286"/>
  <p:tag name="ELAPSEDTIME" val="24.3"/>
  <p:tag name="ANNOTATION_TYPE_1" val="1"/>
  <p:tag name="ANNOTATION_START_1" val="18.0"/>
  <p:tag name="ANNOTATION_TOP_1" val="383.6"/>
  <p:tag name="ANNOTATION_LEFT_1" val="298.5"/>
  <p:tag name="ANNOTATION_WIDTH_1" val="107.9"/>
  <p:tag name="ANNOTATION_HEIGHT_1" val="37.0"/>
  <p:tag name="ANNOTATION_ANIMATION_1" val="5"/>
  <p:tag name="ANNOTATION_ROTATION_1" val="0"/>
  <p:tag name="ANNOTATION_SUB_TYPE_1" val="9"/>
  <p:tag name="ANNOTATION_LOOP_COUNT_1" val="3"/>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COUNT" val="1"/>
  <p:tag name="ARTICULATE_SLIDE_PAUSE" val="1"/>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16"/>
</p:tagLst>
</file>

<file path=ppt/tags/tag5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uXHfKkUi_files\slide0001_image001.jpg"/>
</p:tagLst>
</file>

<file path=ppt/tags/tag5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XMGm8L9u_files\slide0001_image001.png"/>
</p:tagLst>
</file>

<file path=ppt/tags/tag5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A4nhO8aa_files\slide0001_image001.png"/>
</p:tagLst>
</file>

<file path=ppt/tags/tag5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1RKi1fKz_files\slide0001_image001.png"/>
</p:tagLst>
</file>

<file path=ppt/tags/tag5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sqk3h1V1_files\slide0001_image001.png"/>
</p:tagLst>
</file>

<file path=ppt/tags/tag5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zeLiw89n_files\slide0001_image001.png"/>
</p:tagLst>
</file>

<file path=ppt/tags/tag5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xml><?xml version="1.0" encoding="utf-8"?>
<p:tagLst xmlns:a="http://schemas.openxmlformats.org/drawingml/2006/main" xmlns:r="http://schemas.openxmlformats.org/officeDocument/2006/relationships" xmlns:p="http://schemas.openxmlformats.org/presentationml/2006/main">
  <p:tag name="MMCOA_SMARTSHAPE" val="Y"/>
  <p:tag name="MMCOA_FONTSIZE_L" val="7"/>
  <p:tag name="MMCOA_FONTSIZE_M" val="7"/>
  <p:tag name="MMCOA_FONTSIZE_S" val="7"/>
  <p:tag name="MMCOA_FONTSIZE_T" val="7"/>
  <p:tag name="MMCOA_POSITION_L" val="335.625;514.5;8.375;85"/>
  <p:tag name="MMCOA_POSITION_M" val="335.625;514.5;8.375;85"/>
  <p:tag name="MMCOA_POSITION_S" val="335.625;514.5;8.375;85"/>
  <p:tag name="MMCOA_POSITION_T" val="335.625;514.5;8.375;85"/>
  <p:tag name="MMCOA_HIDEONCOLOUR" val="N"/>
  <p:tag name="MMCOA_HIDEONWHITE" val="N"/>
  <p:tag name="MMCOA_HIDEONBALLROOM" val="Y"/>
  <p:tag name="MMCOA_HIDEONCLASSIC" val="Y"/>
  <p:tag name="MMCOA_HIDEONTEXT" val="Y"/>
  <p:tag name="MMCOA_HIDEONECO" val="Y"/>
</p:tagLst>
</file>

<file path=ppt/tags/tag6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Lst>
</file>

<file path=ppt/tags/tag61.xml><?xml version="1.0" encoding="utf-8"?>
<p:tagLst xmlns:a="http://schemas.openxmlformats.org/drawingml/2006/main" xmlns:r="http://schemas.openxmlformats.org/officeDocument/2006/relationships" xmlns:p="http://schemas.openxmlformats.org/presentationml/2006/main">
  <p:tag name="ARTICULATE_SLIDE_GUID" val="ed79703d-f1bd-4980-b078-b4ac12e79002"/>
  <p:tag name="AUDIO_ID" val="289"/>
  <p:tag name="ELAPSEDTIME" val="18.9"/>
  <p:tag name="TIMELINE" val="10.6"/>
  <p:tag name="ANNOTATION_TYPE_1" val="1"/>
  <p:tag name="ANNOTATION_START_1" val="15.1"/>
  <p:tag name="ANNOTATION_END_1" val="17.2"/>
  <p:tag name="ANNOTATION_TOP_1" val="124.3"/>
  <p:tag name="ANNOTATION_LEFT_1" val="13.8"/>
  <p:tag name="ANNOTATION_WIDTH_1" val="258.9"/>
  <p:tag name="ANNOTATION_HEIGHT_1" val="29.9"/>
  <p:tag name="ANNOTATION_ANIMATION_1" val="5"/>
  <p:tag name="ANNOTATION_ROTATION_1" val="0"/>
  <p:tag name="ANNOTATION_SUB_TYPE_1" val="9"/>
  <p:tag name="ANNOTATION_LOOP_COUNT_1" val="3"/>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COUNT" val="1"/>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19"/>
</p:tagLst>
</file>

<file path=ppt/tags/tag6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G5FJD7kF_files\slide0001_image001.jpg"/>
</p:tagLst>
</file>

<file path=ppt/tags/tag6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PihYEKrF_files\slide0001_image001.jpg"/>
</p:tagLst>
</file>

<file path=ppt/tags/tag6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zma3fmmD_files\slide0001_image001.png"/>
</p:tagLst>
</file>

<file path=ppt/tags/tag6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6.xml><?xml version="1.0" encoding="utf-8"?>
<p:tagLst xmlns:a="http://schemas.openxmlformats.org/drawingml/2006/main" xmlns:r="http://schemas.openxmlformats.org/officeDocument/2006/relationships" xmlns:p="http://schemas.openxmlformats.org/presentationml/2006/main">
  <p:tag name="ANNOTATION_TYPE_1" val="0"/>
  <p:tag name="ANNOTATION_START_1" val="30.1"/>
  <p:tag name="ANNOTATION_END_1" val="31.5"/>
  <p:tag name="ANNOTATION_TOP_1" val="198.4"/>
  <p:tag name="ANNOTATION_LEFT_1" val="291.3"/>
  <p:tag name="ANNOTATION_WIDTH_1" val="89.9"/>
  <p:tag name="ANNOTATION_HEIGHT_1" val="89.6"/>
  <p:tag name="ANNOTATION_ANIMATION_1" val="3"/>
  <p:tag name="ANNOTATION_ROTATION_1" val="0"/>
  <p:tag name="ANNOTATION_SUB_TYPE_1" val="2"/>
  <p:tag name="ANNOTATION_LOOP_COUNT_1" val="3"/>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1.5"/>
  <p:tag name="ANNOTATION_END_2" val="33.3"/>
  <p:tag name="ANNOTATION_TOP_2" val="229.4"/>
  <p:tag name="ANNOTATION_LEFT_2" val="289.5"/>
  <p:tag name="ANNOTATION_WIDTH_2" val="89.9"/>
  <p:tag name="ANNOTATION_HEIGHT_2" val="89.6"/>
  <p:tag name="ANNOTATION_ANIMATION_2" val="3"/>
  <p:tag name="ANNOTATION_ROTATION_2" val="0"/>
  <p:tag name="ANNOTATION_SUB_TYPE_2" val="2"/>
  <p:tag name="ANNOTATION_LOOP_COUNT_2" val="3"/>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3.3"/>
  <p:tag name="ANNOTATION_END_3" val="34.5"/>
  <p:tag name="ANNOTATION_TOP_3" val="258.7"/>
  <p:tag name="ANNOTATION_LEFT_3" val="288.3"/>
  <p:tag name="ANNOTATION_WIDTH_3" val="89.9"/>
  <p:tag name="ANNOTATION_HEIGHT_3" val="89.6"/>
  <p:tag name="ANNOTATION_ANIMATION_3" val="3"/>
  <p:tag name="ANNOTATION_ROTATION_3" val="0"/>
  <p:tag name="ANNOTATION_SUB_TYPE_3" val="2"/>
  <p:tag name="ANNOTATION_LOOP_COUNT_3" val="3"/>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4.5"/>
  <p:tag name="ANNOTATION_TOP_4" val="285.0"/>
  <p:tag name="ANNOTATION_LEFT_4" val="284.1"/>
  <p:tag name="ANNOTATION_WIDTH_4" val="89.9"/>
  <p:tag name="ANNOTATION_HEIGHT_4" val="89.6"/>
  <p:tag name="ANNOTATION_ANIMATION_4" val="3"/>
  <p:tag name="ANNOTATION_ROTATION_4" val="0"/>
  <p:tag name="ANNOTATION_SUB_TYPE_4" val="2"/>
  <p:tag name="ANNOTATION_LOOP_COUNT_4" val="3"/>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RTICULATE_TITLE_TAG" val="Hazards: Biological"/>
  <p:tag name="AUDIO_ID" val="294"/>
  <p:tag name="ELAPSEDTIME" val="36.5"/>
  <p:tag name="TIMELINE" val="3.6/6.6/12.3/20.7/25.7"/>
  <p:tag name="ANNOTATION_COUNT" val="0"/>
  <p:tag name="ARTICULATE_SLIDE_GUID" val="9103b365-abda-4fa7-ab14-8e3ef7f50294"/>
  <p:tag name="ARTICULATE_SLIDE_PAUSE" val="0"/>
  <p:tag name="ARTICULATE_NAV_LEVEL" val="1"/>
  <p:tag name="ARTICULATE_SLIDE_PRESENTER" val="Janette Ducut, Ed.D."/>
  <p:tag name="ARTICULATE_SLIDE_PRESENTER_GUID" val="901FD4D4BF91"/>
  <p:tag name="ARTICULATE_HIDE_SLIDE" val="0"/>
  <p:tag name="ARTICULATE_PLAYLIST" val="online training"/>
  <p:tag name="ARTICULATE_PLAYLIST_ID" val="0"/>
  <p:tag name="ARTICULATE_LOCK_SLIDE" val="0"/>
  <p:tag name="ARTICULATE_SLIDE_NAV" val="23"/>
</p:tagLst>
</file>

<file path=ppt/tags/tag6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00WuiKX9_files\slide0001_image001.png"/>
</p:tagLst>
</file>

<file path=ppt/tags/tag7.xml><?xml version="1.0" encoding="utf-8"?>
<p:tagLst xmlns:a="http://schemas.openxmlformats.org/drawingml/2006/main" xmlns:r="http://schemas.openxmlformats.org/officeDocument/2006/relationships" xmlns:p="http://schemas.openxmlformats.org/presentationml/2006/main">
  <p:tag name="MMCOA_SMARTSHAPE" val="Y"/>
  <p:tag name="MMCOA_FONTSIZE_L" val="7"/>
  <p:tag name="MMCOA_FONTSIZE_M" val="7"/>
  <p:tag name="MMCOA_FONTSIZE_S" val="7"/>
  <p:tag name="MMCOA_FONTSIZE_T" val="7"/>
  <p:tag name="MMCOA_POSITION_L" val="37.625;514.5;8;227.5"/>
  <p:tag name="MMCOA_POSITION_M" val="37.625;514.5;8;227.5"/>
  <p:tag name="MMCOA_POSITION_S" val="37.625;514.5;8;227.5"/>
  <p:tag name="MMCOA_POSITION_T" val="37.625;514.5;8;227.5"/>
  <p:tag name="MMCOA_HIDEONCOLOUR" val="N"/>
  <p:tag name="MMCOA_HIDEONWHITE" val="N"/>
  <p:tag name="MMCOA_HIDEONBALLROOM" val="N"/>
  <p:tag name="MMCOA_HIDEONCLASSIC" val="N"/>
  <p:tag name="MMCOA_HIDEONTEXT" val="N"/>
  <p:tag name="MMCOA_HIDEONECO" val="N"/>
</p:tagLst>
</file>

<file path=ppt/tags/tag7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k8fQk1el_files\slide0001_image001.png"/>
</p:tagLst>
</file>

<file path=ppt/tags/tag7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4ik8GvwL_files\slide0001_image001.jpg"/>
</p:tagLst>
</file>

<file path=ppt/tags/tag7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4DItM5f3_files\slide0001_image001.jpg"/>
</p:tagLst>
</file>

<file path=ppt/tags/tag73.xml><?xml version="1.0" encoding="utf-8"?>
<p:tagLst xmlns:a="http://schemas.openxmlformats.org/drawingml/2006/main" xmlns:r="http://schemas.openxmlformats.org/officeDocument/2006/relationships" xmlns:p="http://schemas.openxmlformats.org/presentationml/2006/main">
  <p:tag name="BULLET_6" val="45"/>
  <p:tag name="BULLET_7" val="45"/>
  <p:tag name="BULLET_8" val="45"/>
  <p:tag name="BULLET_9" val="45"/>
  <p:tag name="BULLET_10" val="45"/>
  <p:tag name="BULLET_11" val="45"/>
  <p:tag name="BULLET_1" val="8226"/>
  <p:tag name="BULLET_2" val="8226"/>
  <p:tag name="BULLET_3" val="8226"/>
  <p:tag name="BULLET_4" val="8226"/>
  <p:tag name="BULLET_5" val="8226"/>
</p:tagLst>
</file>

<file path=ppt/tags/tag74.xml><?xml version="1.0" encoding="utf-8"?>
<p:tagLst xmlns:a="http://schemas.openxmlformats.org/drawingml/2006/main" xmlns:r="http://schemas.openxmlformats.org/officeDocument/2006/relationships" xmlns:p="http://schemas.openxmlformats.org/presentationml/2006/main">
  <p:tag name="AUDIO_ID" val="316"/>
  <p:tag name="ELAPSEDTIME" val="23.4"/>
  <p:tag name="TIMELINE" val="1.3/3.8/5.2"/>
  <p:tag name="ANNOTATION_TYPE_1" val="1"/>
  <p:tag name="ANNOTATION_START_1" val="7.8"/>
  <p:tag name="ANNOTATION_END_1" val="11.4"/>
  <p:tag name="ANNOTATION_TOP_1" val="379.4"/>
  <p:tag name="ANNOTATION_LEFT_1" val="6.0"/>
  <p:tag name="ANNOTATION_WIDTH_1" val="125.9"/>
  <p:tag name="ANNOTATION_HEIGHT_1" val="31.7"/>
  <p:tag name="ANNOTATION_ANIMATION_1" val="5"/>
  <p:tag name="ANNOTATION_ROTATION_1" val="0"/>
  <p:tag name="ANNOTATION_SUB_TYPE_1" val="9"/>
  <p:tag name="ANNOTATION_LOOP_COUNT_1" val="3"/>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TYPE_2" val="1"/>
  <p:tag name="ANNOTATION_START_2" val="11.4"/>
  <p:tag name="ANNOTATION_END_2" val="15.7"/>
  <p:tag name="ANNOTATION_TOP_2" val="374.6"/>
  <p:tag name="ANNOTATION_LEFT_2" val="125.9"/>
  <p:tag name="ANNOTATION_WIDTH_2" val="135.5"/>
  <p:tag name="ANNOTATION_HEIGHT_2" val="35.9"/>
  <p:tag name="ANNOTATION_ANIMATION_2" val="5"/>
  <p:tag name="ANNOTATION_ROTATION_2" val="0"/>
  <p:tag name="ANNOTATION_SUB_TYPE_2" val="9"/>
  <p:tag name="ANNOTATION_LOOP_COUNT_2" val="3"/>
  <p:tag name="ANNOTATION_BOX_RADIUS_2" val="5"/>
  <p:tag name="ANNOTATION_SCALE_2" val="0"/>
  <p:tag name="ANNOTATION_BORDER_ALPHA_2" val="100"/>
  <p:tag name="ANNOTATION_BORDER_COLOR_2" val="0"/>
  <p:tag name="ANNOTATION_FILL_COLOR_2" val="65535"/>
  <p:tag name="ANNOTATION_FILL_ALPHA_2" val="100"/>
  <p:tag name="ANNOTATION_BORDER_WIDTH_2" val="2"/>
  <p:tag name="ANNOTATION_TYPE_3" val="1"/>
  <p:tag name="ANNOTATION_START_3" val="15.7"/>
  <p:tag name="ANNOTATION_END_3" val="17.7"/>
  <p:tag name="ANNOTATION_TOP_3" val="376.4"/>
  <p:tag name="ANNOTATION_LEFT_3" val="258.9"/>
  <p:tag name="ANNOTATION_WIDTH_3" val="306.9"/>
  <p:tag name="ANNOTATION_HEIGHT_3" val="42.4"/>
  <p:tag name="ANNOTATION_ANIMATION_3" val="5"/>
  <p:tag name="ANNOTATION_ROTATION_3" val="0"/>
  <p:tag name="ANNOTATION_SUB_TYPE_3" val="9"/>
  <p:tag name="ANNOTATION_LOOP_COUNT_3" val="3"/>
  <p:tag name="ANNOTATION_BOX_RADIUS_3" val="5"/>
  <p:tag name="ANNOTATION_SCALE_3" val="0"/>
  <p:tag name="ANNOTATION_BORDER_ALPHA_3" val="100"/>
  <p:tag name="ANNOTATION_BORDER_COLOR_3" val="0"/>
  <p:tag name="ANNOTATION_FILL_COLOR_3" val="65535"/>
  <p:tag name="ANNOTATION_FILL_ALPHA_3" val="100"/>
  <p:tag name="ANNOTATION_BORDER_WIDTH_3" val="2"/>
  <p:tag name="ANNOTATION_COUNT" val="3"/>
  <p:tag name="ARTICULATE_SLIDE_GUID" val="4697b8ba-6482-4a1a-96bc-2c92cedfcd9e"/>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24"/>
</p:tagLst>
</file>

<file path=ppt/tags/tag7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U8tBX3E8_files\slide0001_image001.png"/>
</p:tagLst>
</file>

<file path=ppt/tags/tag7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Lst>
</file>

<file path=ppt/tags/tag79.xml><?xml version="1.0" encoding="utf-8"?>
<p:tagLst xmlns:a="http://schemas.openxmlformats.org/drawingml/2006/main" xmlns:r="http://schemas.openxmlformats.org/officeDocument/2006/relationships" xmlns:p="http://schemas.openxmlformats.org/presentationml/2006/main">
  <p:tag name="AUDIO_ID" val="317"/>
  <p:tag name="ELAPSEDTIME" val="31.2"/>
  <p:tag name="TIMELINE" val="1.9/9.2/12.9/18.1/25.2"/>
  <p:tag name="ANNOTATION_TYPE_1" val="1"/>
  <p:tag name="ANNOTATION_START_1" val="6.9"/>
  <p:tag name="ANNOTATION_END_1" val="16.7"/>
  <p:tag name="ANNOTATION_TOP_1" val="380.6"/>
  <p:tag name="ANNOTATION_LEFT_1" val="18.6"/>
  <p:tag name="ANNOTATION_WIDTH_1" val="108.5"/>
  <p:tag name="ANNOTATION_HEIGHT_1" val="24.5"/>
  <p:tag name="ANNOTATION_ANIMATION_1" val="5"/>
  <p:tag name="ANNOTATION_ROTATION_1" val="0"/>
  <p:tag name="ANNOTATION_SUB_TYPE_1" val="9"/>
  <p:tag name="ANNOTATION_LOOP_COUNT_1" val="3"/>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TYPE_2" val="1"/>
  <p:tag name="ANNOTATION_START_2" val="16.7"/>
  <p:tag name="ANNOTATION_END_2" val="23.3"/>
  <p:tag name="ANNOTATION_TOP_2" val="379.4"/>
  <p:tag name="ANNOTATION_LEFT_2" val="132.5"/>
  <p:tag name="ANNOTATION_WIDTH_2" val="124.7"/>
  <p:tag name="ANNOTATION_HEIGHT_2" val="26.9"/>
  <p:tag name="ANNOTATION_ANIMATION_2" val="5"/>
  <p:tag name="ANNOTATION_ROTATION_2" val="0"/>
  <p:tag name="ANNOTATION_SUB_TYPE_2" val="9"/>
  <p:tag name="ANNOTATION_LOOP_COUNT_2" val="3"/>
  <p:tag name="ANNOTATION_BOX_RADIUS_2" val="5"/>
  <p:tag name="ANNOTATION_SCALE_2" val="0"/>
  <p:tag name="ANNOTATION_BORDER_ALPHA_2" val="100"/>
  <p:tag name="ANNOTATION_BORDER_COLOR_2" val="0"/>
  <p:tag name="ANNOTATION_FILL_COLOR_2" val="65535"/>
  <p:tag name="ANNOTATION_FILL_ALPHA_2" val="100"/>
  <p:tag name="ANNOTATION_BORDER_WIDTH_2" val="2"/>
  <p:tag name="ANNOTATION_TYPE_3" val="1"/>
  <p:tag name="ANNOTATION_START_3" val="23.3"/>
  <p:tag name="ANNOTATION_TOP_3" val="377.6"/>
  <p:tag name="ANNOTATION_LEFT_3" val="263.7"/>
  <p:tag name="ANNOTATION_WIDTH_3" val="302.1"/>
  <p:tag name="ANNOTATION_HEIGHT_3" val="33.5"/>
  <p:tag name="ANNOTATION_ANIMATION_3" val="5"/>
  <p:tag name="ANNOTATION_ROTATION_3" val="0"/>
  <p:tag name="ANNOTATION_SUB_TYPE_3" val="9"/>
  <p:tag name="ANNOTATION_LOOP_COUNT_3" val="3"/>
  <p:tag name="ANNOTATION_BOX_RADIUS_3" val="5"/>
  <p:tag name="ANNOTATION_SCALE_3" val="0"/>
  <p:tag name="ANNOTATION_BORDER_ALPHA_3" val="100"/>
  <p:tag name="ANNOTATION_BORDER_COLOR_3" val="0"/>
  <p:tag name="ANNOTATION_FILL_COLOR_3" val="65535"/>
  <p:tag name="ANNOTATION_FILL_ALPHA_3" val="100"/>
  <p:tag name="ANNOTATION_BORDER_WIDTH_3" val="2"/>
  <p:tag name="ANNOTATION_COUNT" val="3"/>
  <p:tag name="ARTICULATE_SLIDE_GUID" val="fd77a304-c137-4893-815c-0d8b89e92745"/>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25"/>
</p:tagLst>
</file>

<file path=ppt/tags/tag8.xml><?xml version="1.0" encoding="utf-8"?>
<p:tagLst xmlns:a="http://schemas.openxmlformats.org/drawingml/2006/main" xmlns:r="http://schemas.openxmlformats.org/officeDocument/2006/relationships" xmlns:p="http://schemas.openxmlformats.org/presentationml/2006/main">
  <p:tag name="MMCOA_POSITION_L" val=";;;"/>
  <p:tag name="MMCOA_POSITION_M" val=";;;"/>
  <p:tag name="MMCOA_POSITION_S" val=";;;"/>
  <p:tag name="MMCOA_POSITION_T" val=";;;"/>
  <p:tag name="MMCOA_HIDEONCOLOUR" val="N"/>
  <p:tag name="MMCOA_HIDEONWHITE" val="N"/>
  <p:tag name="MMCOA_HIDEONBALLROOM" val="N"/>
  <p:tag name="MMCOA_HIDEONCLASSIC" val="N"/>
  <p:tag name="MMCOA_HIDEONTEXT" val="N"/>
  <p:tag name="MMCOA_HIDEONECO" val="N"/>
  <p:tag name="MMCOA_SMARTSHAPE" val="N"/>
</p:tagLst>
</file>

<file path=ppt/tags/tag8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DeLv7s10_files\slide0001_image001.png"/>
</p:tagLst>
</file>

<file path=ppt/tags/tag8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Nix3EUoK_files\slide0001_image001.png"/>
</p:tagLst>
</file>

<file path=ppt/tags/tag8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CDvFw2bz_files\slide0001_image001.jpg"/>
</p:tagLst>
</file>

<file path=ppt/tags/tag8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skHtNBMf_files\slide0001_image001.png"/>
</p:tagLst>
</file>

<file path=ppt/tags/tag8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49fXWtK3_files\slide0001_image001.jpg"/>
</p:tagLst>
</file>

<file path=ppt/tags/tag8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p5axFLUT_files\slide0001_image001.png"/>
</p:tagLst>
</file>

<file path=ppt/tags/tag8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NHwX08bI_files\slide0001_image001.png"/>
</p:tagLst>
</file>

<file path=ppt/tags/tag8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8.xml><?xml version="1.0" encoding="utf-8"?>
<p:tagLst xmlns:a="http://schemas.openxmlformats.org/drawingml/2006/main" xmlns:r="http://schemas.openxmlformats.org/officeDocument/2006/relationships" xmlns:p="http://schemas.openxmlformats.org/presentationml/2006/main">
  <p:tag name="AUDIO_ID" val="321"/>
  <p:tag name="ELAPSEDTIME" val="32.2"/>
  <p:tag name="TIMELINE" val="6.1"/>
  <p:tag name="ANNOTATION_COUNT" val="0"/>
  <p:tag name="ARTICULATE_SLIDE_GUID" val="e374ea38-1ca5-413f-9d0c-46204eb7e248"/>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26"/>
</p:tagLst>
</file>

<file path=ppt/tags/tag8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ljHxy4kS_files\slide0001_image001.png"/>
</p:tagLst>
</file>

<file path=ppt/tags/tag9.xml><?xml version="1.0" encoding="utf-8"?>
<p:tagLst xmlns:a="http://schemas.openxmlformats.org/drawingml/2006/main" xmlns:r="http://schemas.openxmlformats.org/officeDocument/2006/relationships" xmlns:p="http://schemas.openxmlformats.org/presentationml/2006/main">
  <p:tag name="MMC_COVERDESIGN" val="&lt;?xml version=&quot;1.0&quot; encoding=&quot;utf-16&quot;?&gt;&#10;&lt;ImageControl xmlns:xsi=&quot;http://www.w3.org/2001/XMLSchema-instance&quot; xmlns:xsd=&quot;http://www.w3.org/2001/XMLSchema&quot;&gt;&#10;  &lt;TypeOfImage&gt;SolidColour&lt;/TypeOfImage&gt;&#10;  &lt;ThumbNailFile&gt;D:\Documents and Settings\e-Working-4\Local Settings\Application Data\MMC\ILM\Recent\T0D1000003.jpg&lt;/ThumbNailFile&gt;&#10;  &lt;Usage&gt;PowerPointTitle&lt;/Usage&gt;&#10;  &lt;PaletteName&gt;Sapphire&lt;/PaletteName&gt;&#10;  &lt;Design&gt;&#10;    &lt;FocalNumber&gt;1&lt;/FocalNumber&gt;&#10;    &lt;Facets&gt;&#10;      &lt;SideOfTick&gt;Left&lt;/SideOfTick&gt;&#10;      &lt;TickPosition&gt;&#10;        &lt;X&gt;0&lt;/X&gt;&#10;        &lt;Y&gt;1&lt;/Y&gt;&#10;      &lt;/TickPosition&gt;&#10;      &lt;EndTickPosition&gt;&#10;        &lt;X&gt;0&lt;/X&gt;&#10;        &lt;Y&gt;0&lt;/Y&gt;&#10;      &lt;/EndTickPosition&gt;&#10;      &lt;FacetNumber&gt;0&lt;/FacetNumber&gt;&#10;      &lt;Brightness&gt;0&lt;/Brightness&gt;&#10;      &lt;Colour&gt;#A6E2EF&lt;/Colour&gt;&#10;      &lt;ColourNumber&gt;3&lt;/ColourNumber&gt;&#10;    &lt;/Facets&gt;&#10;    &lt;Facets&gt;&#10;      &lt;SideOfTick&gt;Bottom&lt;/SideOfTick&gt;&#10;      &lt;TickPosition&gt;&#10;        &lt;X&gt;1&lt;/X&gt;&#10;        &lt;Y&gt;10&lt;/Y&gt;&#10;      &lt;/TickPosition&gt;&#10;      &lt;EndTickPosition&gt;&#10;        &lt;X&gt;0&lt;/X&gt;&#10;        &lt;Y&gt;0&lt;/Y&gt;&#10;      &lt;/EndTickPosition&gt;&#10;      &lt;FacetNumber&gt;1&lt;/FacetNumber&gt;&#10;      &lt;Brightness&gt;0&lt;/Brightness&gt;&#10;      &lt;Colour&gt;#00A8C8&lt;/Colour&gt;&#10;      &lt;ColourNumber&gt;2&lt;/ColourNumber&gt;&#10;    &lt;/Facets&gt;&#10;    &lt;Facets&gt;&#10;      &lt;SideOfTick&gt;Bottom&lt;/SideOfTick&gt;&#10;      &lt;TickPosition&gt;&#10;        &lt;X&gt;19&lt;/X&gt;&#10;        &lt;Y&gt;10&lt;/Y&gt;&#10;      &lt;/TickPosition&gt;&#10;      &lt;EndTickPosition&gt;&#10;        &lt;X&gt;0&lt;/X&gt;&#10;        &lt;Y&gt;0&lt;/Y&gt;&#10;      &lt;/EndTickPosition&gt;&#10;      &lt;FacetNumber&gt;2&lt;/FacetNumber&gt;&#10;      &lt;Brightness&gt;0&lt;/Brightness&gt;&#10;      &lt;Colour&gt;#002C77&lt;/Colour&gt;&#10;      &lt;ColourNumber&gt;0&lt;/ColourNumber&gt;&#10;    &lt;/Facets&gt;&#10;    &lt;Facets&gt;&#10;      &lt;SideOfTick&gt;Right&lt;/SideOfTick&gt;&#10;      &lt;TickPosition&gt;&#10;        &lt;X&gt;21&lt;/X&gt;&#10;        &lt;Y&gt;4&lt;/Y&gt;&#10;      &lt;/TickPosition&gt;&#10;      &lt;EndTickPosition&gt;&#10;        &lt;X&gt;0&lt;/X&gt;&#10;        &lt;Y&gt;0&lt;/Y&gt;&#10;      &lt;/EndTickPosition&gt;&#10;      &lt;FacetNumber&gt;3&lt;/FacetNumber&gt;&#10;      &lt;Brightness&gt;0&lt;/Brightness&gt;&#10;      &lt;Colour&gt;#002C77&lt;/Colour&gt;&#10;      &lt;ColourNumber&gt;0&lt;/ColourNumber&gt;&#10;    &lt;/Facets&gt;&#10;    &lt;SectionColour /&gt;&#10;    &lt;SectionColourNumber&gt;0&lt;/SectionColourNumber&gt;&#10;    &lt;SectionBrightness&gt;0&lt;/SectionBrightness&gt;&#10;  &lt;/Design&gt;&#10;&lt;/ImageControl&gt;"/>
  <p:tag name="MMC_PRESENTATIONTYPE" val="2"/>
</p:tagLst>
</file>

<file path=ppt/tags/tag9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qOfpFSvt_files\slide0001_image001.jpg"/>
</p:tagLst>
</file>

<file path=ppt/tags/tag9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Ef4K2dAN_files\slide0001_image001.png"/>
</p:tagLst>
</file>

<file path=ppt/tags/tag9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Lst>
</file>

<file path=ppt/tags/tag93.xml><?xml version="1.0" encoding="utf-8"?>
<p:tagLst xmlns:a="http://schemas.openxmlformats.org/drawingml/2006/main" xmlns:r="http://schemas.openxmlformats.org/officeDocument/2006/relationships" xmlns:p="http://schemas.openxmlformats.org/presentationml/2006/main">
  <p:tag name="AUDIO_ID" val="323"/>
  <p:tag name="ELAPSEDTIME" val="26.7"/>
  <p:tag name="TIMELINE" val="2.1/11.2/15.5/21.2"/>
  <p:tag name="ANNOTATION_TYPE_1" val="1"/>
  <p:tag name="ANNOTATION_START_1" val="12.7"/>
  <p:tag name="ANNOTATION_END_1" val="17.3"/>
  <p:tag name="ANNOTATION_TOP_1" val="110.5"/>
  <p:tag name="ANNOTATION_LEFT_1" val="7.2"/>
  <p:tag name="ANNOTATION_WIDTH_1" val="100.7"/>
  <p:tag name="ANNOTATION_HEIGHT_1" val="46.0"/>
  <p:tag name="ANNOTATION_ANIMATION_1" val="5"/>
  <p:tag name="ANNOTATION_ROTATION_1" val="0"/>
  <p:tag name="ANNOTATION_SUB_TYPE_1" val="9"/>
  <p:tag name="ANNOTATION_LOOP_COUNT_1" val="3"/>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TYPE_2" val="1"/>
  <p:tag name="ANNOTATION_START_2" val="17.3"/>
  <p:tag name="ANNOTATION_END_2" val="22.6"/>
  <p:tag name="ANNOTATION_TOP_2" val="226.5"/>
  <p:tag name="ANNOTATION_LEFT_2" val="6.0"/>
  <p:tag name="ANNOTATION_WIDTH_2" val="103.1"/>
  <p:tag name="ANNOTATION_HEIGHT_2" val="50.8"/>
  <p:tag name="ANNOTATION_ANIMATION_2" val="5"/>
  <p:tag name="ANNOTATION_ROTATION_2" val="0"/>
  <p:tag name="ANNOTATION_SUB_TYPE_2" val="9"/>
  <p:tag name="ANNOTATION_LOOP_COUNT_2" val="3"/>
  <p:tag name="ANNOTATION_BOX_RADIUS_2" val="5"/>
  <p:tag name="ANNOTATION_SCALE_2" val="0"/>
  <p:tag name="ANNOTATION_BORDER_ALPHA_2" val="100"/>
  <p:tag name="ANNOTATION_BORDER_COLOR_2" val="0"/>
  <p:tag name="ANNOTATION_FILL_COLOR_2" val="65535"/>
  <p:tag name="ANNOTATION_FILL_ALPHA_2" val="100"/>
  <p:tag name="ANNOTATION_BORDER_WIDTH_2" val="2"/>
  <p:tag name="ANNOTATION_TYPE_3" val="1"/>
  <p:tag name="ANNOTATION_START_3" val="22.6"/>
  <p:tag name="ANNOTATION_END_3" val="24.0"/>
  <p:tag name="ANNOTATION_TOP_3" val="351.9"/>
  <p:tag name="ANNOTATION_LEFT_3" val="6.6"/>
  <p:tag name="ANNOTATION_WIDTH_3" val="100.7"/>
  <p:tag name="ANNOTATION_HEIGHT_3" val="55.6"/>
  <p:tag name="ANNOTATION_ANIMATION_3" val="5"/>
  <p:tag name="ANNOTATION_ROTATION_3" val="0"/>
  <p:tag name="ANNOTATION_SUB_TYPE_3" val="9"/>
  <p:tag name="ANNOTATION_LOOP_COUNT_3" val="3"/>
  <p:tag name="ANNOTATION_BOX_RADIUS_3" val="5"/>
  <p:tag name="ANNOTATION_SCALE_3" val="0"/>
  <p:tag name="ANNOTATION_BORDER_ALPHA_3" val="100"/>
  <p:tag name="ANNOTATION_BORDER_COLOR_3" val="0"/>
  <p:tag name="ANNOTATION_FILL_COLOR_3" val="65535"/>
  <p:tag name="ANNOTATION_FILL_ALPHA_3" val="100"/>
  <p:tag name="ANNOTATION_BORDER_WIDTH_3" val="2"/>
  <p:tag name="ANNOTATION_COUNT" val="3"/>
  <p:tag name="ARTICULATE_SLIDE_GUID" val="c602d179-d02c-4dfd-83d2-22f68989f582"/>
  <p:tag name="ARTICULATE_SLIDE_PAUSE" val="0"/>
  <p:tag name="ARTICULATE_NAV_LEVEL" val="1"/>
  <p:tag name="ARTICULATE_SLIDE_PRESENTER" val="Janette Ducut, Ed.D."/>
  <p:tag name="ARTICULATE_SLIDE_PRESENTER_GUID" val="901FD4D4BF91"/>
  <p:tag name="ARTICULATE_HIDE_SLIDE" val="1"/>
  <p:tag name="ARTICULATE_PLAYLIST" val="online training"/>
  <p:tag name="ARTICULATE_PLAYLIST_ID" val="0"/>
  <p:tag name="ARTICULATE_LOCK_SLIDE" val="0"/>
  <p:tag name="ARTICULATE_SLIDE_NAV" val="27"/>
</p:tagLst>
</file>

<file path=ppt/tags/tag9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KFFcERAd_files\slide0001_image001.png"/>
</p:tagLst>
</file>

<file path=ppt/tags/tag9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SyDn2Xkg_files\slide0001_image001.png"/>
</p:tagLst>
</file>

<file path=ppt/tags/tag9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mTf17SyY_files\slide0001_image001.png"/>
</p:tagLst>
</file>

<file path=ppt/tags/tag9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NQBtpx6m_files\slide0001_image001.png"/>
</p:tagLst>
</file>

<file path=ppt/tags/tag9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Ekyk4LE5_files\slide0001_image001.png"/>
</p:tagLst>
</file>

<file path=ppt/tags/tag9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anetted\AppData\Local\Temp\articulate\presenter\imgtemp\R4ir7WAP_files\slide0001_image001.png"/>
</p:tagLst>
</file>

<file path=ppt/theme/theme1.xml><?xml version="1.0" encoding="utf-8"?>
<a:theme xmlns:a="http://schemas.openxmlformats.org/drawingml/2006/main" name="7_blue top">
  <a:themeElements>
    <a:clrScheme name="7_blue top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7_blue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Calibri"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Calibri" pitchFamily="34" charset="0"/>
            <a:cs typeface="Arial" charset="0"/>
          </a:defRPr>
        </a:defPPr>
      </a:lstStyle>
    </a:lnDef>
  </a:objectDefaults>
  <a:extraClrSchemeLst>
    <a:extraClrScheme>
      <a:clrScheme name="7_blue top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7_blue top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7_blue top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7_blue top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7_blue top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7_blue top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7_blue top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7_blue top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7_blue top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7_blue top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 Sanitation1a">
  <a:themeElements>
    <a:clrScheme name="Default Design 1">
      <a:dk1>
        <a:srgbClr val="000000"/>
      </a:dk1>
      <a:lt1>
        <a:srgbClr val="FFFFFF"/>
      </a:lt1>
      <a:dk2>
        <a:srgbClr val="BFBFBF"/>
      </a:dk2>
      <a:lt2>
        <a:srgbClr val="7C848A"/>
      </a:lt2>
      <a:accent1>
        <a:srgbClr val="002C77"/>
      </a:accent1>
      <a:accent2>
        <a:srgbClr val="00A8C8"/>
      </a:accent2>
      <a:accent3>
        <a:srgbClr val="FFFFFF"/>
      </a:accent3>
      <a:accent4>
        <a:srgbClr val="000000"/>
      </a:accent4>
      <a:accent5>
        <a:srgbClr val="AAACBD"/>
      </a:accent5>
      <a:accent6>
        <a:srgbClr val="0098B5"/>
      </a:accent6>
      <a:hlink>
        <a:srgbClr val="006D9E"/>
      </a:hlink>
      <a:folHlink>
        <a:srgbClr val="A6E2EF"/>
      </a:folHlink>
    </a:clrScheme>
    <a:fontScheme name="Default Design">
      <a:majorFont>
        <a:latin typeface="Arial"/>
        <a:ea typeface=""/>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91440" bIns="45720" numCol="1" anchor="ctr" anchorCtr="0" compatLnSpc="1">
        <a:prstTxWarp prst="textNoShape">
          <a:avLst/>
        </a:prstTxWarp>
      </a:bodyPr>
      <a:lstStyle>
        <a:defPPr marL="0" marR="0" indent="0" algn="ctr" defTabSz="914400" rtl="0" eaLnBrk="1" fontAlgn="base" latinLnBrk="0" hangingPunct="1">
          <a:lnSpc>
            <a:spcPct val="86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91440" bIns="45720" numCol="1" anchor="ctr" anchorCtr="0" compatLnSpc="1">
        <a:prstTxWarp prst="textNoShape">
          <a:avLst/>
        </a:prstTxWarp>
      </a:bodyPr>
      <a:lstStyle>
        <a:defPPr marL="0" marR="0" indent="0" algn="ctr" defTabSz="914400" rtl="0" eaLnBrk="1" fontAlgn="base" latinLnBrk="0" hangingPunct="1">
          <a:lnSpc>
            <a:spcPct val="86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BFBFBF"/>
        </a:dk2>
        <a:lt2>
          <a:srgbClr val="7C848A"/>
        </a:lt2>
        <a:accent1>
          <a:srgbClr val="002C77"/>
        </a:accent1>
        <a:accent2>
          <a:srgbClr val="00A8C8"/>
        </a:accent2>
        <a:accent3>
          <a:srgbClr val="FFFFFF"/>
        </a:accent3>
        <a:accent4>
          <a:srgbClr val="000000"/>
        </a:accent4>
        <a:accent5>
          <a:srgbClr val="AAACBD"/>
        </a:accent5>
        <a:accent6>
          <a:srgbClr val="0098B5"/>
        </a:accent6>
        <a:hlink>
          <a:srgbClr val="006D9E"/>
        </a:hlink>
        <a:folHlink>
          <a:srgbClr val="A6E2EF"/>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BFBFBF"/>
        </a:dk2>
        <a:lt2>
          <a:srgbClr val="7C848A"/>
        </a:lt2>
        <a:accent1>
          <a:srgbClr val="43276D"/>
        </a:accent1>
        <a:accent2>
          <a:srgbClr val="6F83C1"/>
        </a:accent2>
        <a:accent3>
          <a:srgbClr val="FFFFFF"/>
        </a:accent3>
        <a:accent4>
          <a:srgbClr val="000000"/>
        </a:accent4>
        <a:accent5>
          <a:srgbClr val="B0ACBA"/>
        </a:accent5>
        <a:accent6>
          <a:srgbClr val="6476AF"/>
        </a:accent6>
        <a:hlink>
          <a:srgbClr val="595997"/>
        </a:hlink>
        <a:folHlink>
          <a:srgbClr val="C4CAE6"/>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BFBFBF"/>
        </a:dk2>
        <a:lt2>
          <a:srgbClr val="7C848A"/>
        </a:lt2>
        <a:accent1>
          <a:srgbClr val="560054"/>
        </a:accent1>
        <a:accent2>
          <a:srgbClr val="CE3D95"/>
        </a:accent2>
        <a:accent3>
          <a:srgbClr val="FFFFFF"/>
        </a:accent3>
        <a:accent4>
          <a:srgbClr val="000000"/>
        </a:accent4>
        <a:accent5>
          <a:srgbClr val="B4AAB3"/>
        </a:accent5>
        <a:accent6>
          <a:srgbClr val="BA3687"/>
        </a:accent6>
        <a:hlink>
          <a:srgbClr val="932077"/>
        </a:hlink>
        <a:folHlink>
          <a:srgbClr val="E7B8D5"/>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BFBFBF"/>
        </a:dk2>
        <a:lt2>
          <a:srgbClr val="7C848A"/>
        </a:lt2>
        <a:accent1>
          <a:srgbClr val="690031"/>
        </a:accent1>
        <a:accent2>
          <a:srgbClr val="ED2C67"/>
        </a:accent2>
        <a:accent3>
          <a:srgbClr val="FFFFFF"/>
        </a:accent3>
        <a:accent4>
          <a:srgbClr val="000000"/>
        </a:accent4>
        <a:accent5>
          <a:srgbClr val="B9AAAD"/>
        </a:accent5>
        <a:accent6>
          <a:srgbClr val="D7275D"/>
        </a:accent6>
        <a:hlink>
          <a:srgbClr val="A9194F"/>
        </a:hlink>
        <a:folHlink>
          <a:srgbClr val="F7B6BB"/>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BFBFBF"/>
        </a:dk2>
        <a:lt2>
          <a:srgbClr val="7C848A"/>
        </a:lt2>
        <a:accent1>
          <a:srgbClr val="810009"/>
        </a:accent1>
        <a:accent2>
          <a:srgbClr val="EF4E45"/>
        </a:accent2>
        <a:accent3>
          <a:srgbClr val="FFFFFF"/>
        </a:accent3>
        <a:accent4>
          <a:srgbClr val="000000"/>
        </a:accent4>
        <a:accent5>
          <a:srgbClr val="C1AAAA"/>
        </a:accent5>
        <a:accent6>
          <a:srgbClr val="D9463E"/>
        </a:accent6>
        <a:hlink>
          <a:srgbClr val="BA2C2B"/>
        </a:hlink>
        <a:folHlink>
          <a:srgbClr val="F9BEAD"/>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BFBFBF"/>
        </a:dk2>
        <a:lt2>
          <a:srgbClr val="7C848A"/>
        </a:lt2>
        <a:accent1>
          <a:srgbClr val="8C3709"/>
        </a:accent1>
        <a:accent2>
          <a:srgbClr val="F48132"/>
        </a:accent2>
        <a:accent3>
          <a:srgbClr val="FFFFFF"/>
        </a:accent3>
        <a:accent4>
          <a:srgbClr val="000000"/>
        </a:accent4>
        <a:accent5>
          <a:srgbClr val="C5AEAA"/>
        </a:accent5>
        <a:accent6>
          <a:srgbClr val="DD742C"/>
        </a:accent6>
        <a:hlink>
          <a:srgbClr val="C45F24"/>
        </a:hlink>
        <a:folHlink>
          <a:srgbClr val="FCCFAB"/>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BFBFBF"/>
        </a:dk2>
        <a:lt2>
          <a:srgbClr val="7C848A"/>
        </a:lt2>
        <a:accent1>
          <a:srgbClr val="8E5501"/>
        </a:accent1>
        <a:accent2>
          <a:srgbClr val="FBAE17"/>
        </a:accent2>
        <a:accent3>
          <a:srgbClr val="FFFFFF"/>
        </a:accent3>
        <a:accent4>
          <a:srgbClr val="000000"/>
        </a:accent4>
        <a:accent5>
          <a:srgbClr val="C6B4AA"/>
        </a:accent5>
        <a:accent6>
          <a:srgbClr val="E39D14"/>
        </a:accent6>
        <a:hlink>
          <a:srgbClr val="C98314"/>
        </a:hlink>
        <a:folHlink>
          <a:srgbClr val="FFDDAC"/>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BFBFBF"/>
        </a:dk2>
        <a:lt2>
          <a:srgbClr val="7C848A"/>
        </a:lt2>
        <a:accent1>
          <a:srgbClr val="505F21"/>
        </a:accent1>
        <a:accent2>
          <a:srgbClr val="B2B935"/>
        </a:accent2>
        <a:accent3>
          <a:srgbClr val="FFFFFF"/>
        </a:accent3>
        <a:accent4>
          <a:srgbClr val="000000"/>
        </a:accent4>
        <a:accent5>
          <a:srgbClr val="B3B6AB"/>
        </a:accent5>
        <a:accent6>
          <a:srgbClr val="A1A72F"/>
        </a:accent6>
        <a:hlink>
          <a:srgbClr val="828D30"/>
        </a:hlink>
        <a:folHlink>
          <a:srgbClr val="D9D99E"/>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BFBFBF"/>
        </a:dk2>
        <a:lt2>
          <a:srgbClr val="7C848A"/>
        </a:lt2>
        <a:accent1>
          <a:srgbClr val="00582D"/>
        </a:accent1>
        <a:accent2>
          <a:srgbClr val="72BE44"/>
        </a:accent2>
        <a:accent3>
          <a:srgbClr val="FFFFFF"/>
        </a:accent3>
        <a:accent4>
          <a:srgbClr val="000000"/>
        </a:accent4>
        <a:accent5>
          <a:srgbClr val="AAB4AD"/>
        </a:accent5>
        <a:accent6>
          <a:srgbClr val="67AC3D"/>
        </a:accent6>
        <a:hlink>
          <a:srgbClr val="118B3F"/>
        </a:hlink>
        <a:folHlink>
          <a:srgbClr val="BDDDA3"/>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BFBFBF"/>
        </a:dk2>
        <a:lt2>
          <a:srgbClr val="7C848A"/>
        </a:lt2>
        <a:accent1>
          <a:srgbClr val="004C4F"/>
        </a:accent1>
        <a:accent2>
          <a:srgbClr val="0FB694"/>
        </a:accent2>
        <a:accent3>
          <a:srgbClr val="FFFFFF"/>
        </a:accent3>
        <a:accent4>
          <a:srgbClr val="000000"/>
        </a:accent4>
        <a:accent5>
          <a:srgbClr val="AAB2B2"/>
        </a:accent5>
        <a:accent6>
          <a:srgbClr val="0CA586"/>
        </a:accent6>
        <a:hlink>
          <a:srgbClr val="008075"/>
        </a:hlink>
        <a:folHlink>
          <a:srgbClr val="A7D9C8"/>
        </a:folHlink>
      </a:clrScheme>
      <a:clrMap bg1="lt1" tx1="dk1" bg2="lt2" tx2="dk2" accent1="accent1" accent2="accent2" accent3="accent3" accent4="accent4" accent5="accent5" accent6="accent6" hlink="hlink" folHlink="folHlink"/>
    </a:extraClrScheme>
    <a:extraClrScheme>
      <a:clrScheme name="Default Design 11">
        <a:dk1>
          <a:srgbClr val="000000"/>
        </a:dk1>
        <a:lt1>
          <a:srgbClr val="FFFFFF"/>
        </a:lt1>
        <a:dk2>
          <a:srgbClr val="BFBFBF"/>
        </a:dk2>
        <a:lt2>
          <a:srgbClr val="7C848A"/>
        </a:lt2>
        <a:accent1>
          <a:srgbClr val="000000"/>
        </a:accent1>
        <a:accent2>
          <a:srgbClr val="808080"/>
        </a:accent2>
        <a:accent3>
          <a:srgbClr val="FFFFFF"/>
        </a:accent3>
        <a:accent4>
          <a:srgbClr val="000000"/>
        </a:accent4>
        <a:accent5>
          <a:srgbClr val="AAAAAA"/>
        </a:accent5>
        <a:accent6>
          <a:srgbClr val="737373"/>
        </a:accent6>
        <a:hlink>
          <a:srgbClr val="404040"/>
        </a:hlink>
        <a:folHlink>
          <a:srgbClr val="BFBFB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E Sanitation1a">
  <a:themeElements>
    <a:clrScheme name="Default Design 1">
      <a:dk1>
        <a:srgbClr val="000000"/>
      </a:dk1>
      <a:lt1>
        <a:srgbClr val="FFFFFF"/>
      </a:lt1>
      <a:dk2>
        <a:srgbClr val="BFBFBF"/>
      </a:dk2>
      <a:lt2>
        <a:srgbClr val="7C848A"/>
      </a:lt2>
      <a:accent1>
        <a:srgbClr val="002C77"/>
      </a:accent1>
      <a:accent2>
        <a:srgbClr val="00A8C8"/>
      </a:accent2>
      <a:accent3>
        <a:srgbClr val="FFFFFF"/>
      </a:accent3>
      <a:accent4>
        <a:srgbClr val="000000"/>
      </a:accent4>
      <a:accent5>
        <a:srgbClr val="AAACBD"/>
      </a:accent5>
      <a:accent6>
        <a:srgbClr val="0098B5"/>
      </a:accent6>
      <a:hlink>
        <a:srgbClr val="006D9E"/>
      </a:hlink>
      <a:folHlink>
        <a:srgbClr val="A6E2EF"/>
      </a:folHlink>
    </a:clrScheme>
    <a:fontScheme name="Default Design">
      <a:majorFont>
        <a:latin typeface="Arial"/>
        <a:ea typeface=""/>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91440" bIns="45720" numCol="1" anchor="ctr" anchorCtr="0" compatLnSpc="1">
        <a:prstTxWarp prst="textNoShape">
          <a:avLst/>
        </a:prstTxWarp>
      </a:bodyPr>
      <a:lstStyle>
        <a:defPPr marL="0" marR="0" indent="0" algn="ctr" defTabSz="914400" rtl="0" eaLnBrk="1" fontAlgn="base" latinLnBrk="0" hangingPunct="1">
          <a:lnSpc>
            <a:spcPct val="86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91440" bIns="45720" numCol="1" anchor="ctr" anchorCtr="0" compatLnSpc="1">
        <a:prstTxWarp prst="textNoShape">
          <a:avLst/>
        </a:prstTxWarp>
      </a:bodyPr>
      <a:lstStyle>
        <a:defPPr marL="0" marR="0" indent="0" algn="ctr" defTabSz="914400" rtl="0" eaLnBrk="1" fontAlgn="base" latinLnBrk="0" hangingPunct="1">
          <a:lnSpc>
            <a:spcPct val="86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BFBFBF"/>
        </a:dk2>
        <a:lt2>
          <a:srgbClr val="7C848A"/>
        </a:lt2>
        <a:accent1>
          <a:srgbClr val="002C77"/>
        </a:accent1>
        <a:accent2>
          <a:srgbClr val="00A8C8"/>
        </a:accent2>
        <a:accent3>
          <a:srgbClr val="FFFFFF"/>
        </a:accent3>
        <a:accent4>
          <a:srgbClr val="000000"/>
        </a:accent4>
        <a:accent5>
          <a:srgbClr val="AAACBD"/>
        </a:accent5>
        <a:accent6>
          <a:srgbClr val="0098B5"/>
        </a:accent6>
        <a:hlink>
          <a:srgbClr val="006D9E"/>
        </a:hlink>
        <a:folHlink>
          <a:srgbClr val="A6E2EF"/>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BFBFBF"/>
        </a:dk2>
        <a:lt2>
          <a:srgbClr val="7C848A"/>
        </a:lt2>
        <a:accent1>
          <a:srgbClr val="43276D"/>
        </a:accent1>
        <a:accent2>
          <a:srgbClr val="6F83C1"/>
        </a:accent2>
        <a:accent3>
          <a:srgbClr val="FFFFFF"/>
        </a:accent3>
        <a:accent4>
          <a:srgbClr val="000000"/>
        </a:accent4>
        <a:accent5>
          <a:srgbClr val="B0ACBA"/>
        </a:accent5>
        <a:accent6>
          <a:srgbClr val="6476AF"/>
        </a:accent6>
        <a:hlink>
          <a:srgbClr val="595997"/>
        </a:hlink>
        <a:folHlink>
          <a:srgbClr val="C4CAE6"/>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BFBFBF"/>
        </a:dk2>
        <a:lt2>
          <a:srgbClr val="7C848A"/>
        </a:lt2>
        <a:accent1>
          <a:srgbClr val="560054"/>
        </a:accent1>
        <a:accent2>
          <a:srgbClr val="CE3D95"/>
        </a:accent2>
        <a:accent3>
          <a:srgbClr val="FFFFFF"/>
        </a:accent3>
        <a:accent4>
          <a:srgbClr val="000000"/>
        </a:accent4>
        <a:accent5>
          <a:srgbClr val="B4AAB3"/>
        </a:accent5>
        <a:accent6>
          <a:srgbClr val="BA3687"/>
        </a:accent6>
        <a:hlink>
          <a:srgbClr val="932077"/>
        </a:hlink>
        <a:folHlink>
          <a:srgbClr val="E7B8D5"/>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BFBFBF"/>
        </a:dk2>
        <a:lt2>
          <a:srgbClr val="7C848A"/>
        </a:lt2>
        <a:accent1>
          <a:srgbClr val="690031"/>
        </a:accent1>
        <a:accent2>
          <a:srgbClr val="ED2C67"/>
        </a:accent2>
        <a:accent3>
          <a:srgbClr val="FFFFFF"/>
        </a:accent3>
        <a:accent4>
          <a:srgbClr val="000000"/>
        </a:accent4>
        <a:accent5>
          <a:srgbClr val="B9AAAD"/>
        </a:accent5>
        <a:accent6>
          <a:srgbClr val="D7275D"/>
        </a:accent6>
        <a:hlink>
          <a:srgbClr val="A9194F"/>
        </a:hlink>
        <a:folHlink>
          <a:srgbClr val="F7B6BB"/>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BFBFBF"/>
        </a:dk2>
        <a:lt2>
          <a:srgbClr val="7C848A"/>
        </a:lt2>
        <a:accent1>
          <a:srgbClr val="810009"/>
        </a:accent1>
        <a:accent2>
          <a:srgbClr val="EF4E45"/>
        </a:accent2>
        <a:accent3>
          <a:srgbClr val="FFFFFF"/>
        </a:accent3>
        <a:accent4>
          <a:srgbClr val="000000"/>
        </a:accent4>
        <a:accent5>
          <a:srgbClr val="C1AAAA"/>
        </a:accent5>
        <a:accent6>
          <a:srgbClr val="D9463E"/>
        </a:accent6>
        <a:hlink>
          <a:srgbClr val="BA2C2B"/>
        </a:hlink>
        <a:folHlink>
          <a:srgbClr val="F9BEAD"/>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BFBFBF"/>
        </a:dk2>
        <a:lt2>
          <a:srgbClr val="7C848A"/>
        </a:lt2>
        <a:accent1>
          <a:srgbClr val="8C3709"/>
        </a:accent1>
        <a:accent2>
          <a:srgbClr val="F48132"/>
        </a:accent2>
        <a:accent3>
          <a:srgbClr val="FFFFFF"/>
        </a:accent3>
        <a:accent4>
          <a:srgbClr val="000000"/>
        </a:accent4>
        <a:accent5>
          <a:srgbClr val="C5AEAA"/>
        </a:accent5>
        <a:accent6>
          <a:srgbClr val="DD742C"/>
        </a:accent6>
        <a:hlink>
          <a:srgbClr val="C45F24"/>
        </a:hlink>
        <a:folHlink>
          <a:srgbClr val="FCCFAB"/>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BFBFBF"/>
        </a:dk2>
        <a:lt2>
          <a:srgbClr val="7C848A"/>
        </a:lt2>
        <a:accent1>
          <a:srgbClr val="8E5501"/>
        </a:accent1>
        <a:accent2>
          <a:srgbClr val="FBAE17"/>
        </a:accent2>
        <a:accent3>
          <a:srgbClr val="FFFFFF"/>
        </a:accent3>
        <a:accent4>
          <a:srgbClr val="000000"/>
        </a:accent4>
        <a:accent5>
          <a:srgbClr val="C6B4AA"/>
        </a:accent5>
        <a:accent6>
          <a:srgbClr val="E39D14"/>
        </a:accent6>
        <a:hlink>
          <a:srgbClr val="C98314"/>
        </a:hlink>
        <a:folHlink>
          <a:srgbClr val="FFDDAC"/>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BFBFBF"/>
        </a:dk2>
        <a:lt2>
          <a:srgbClr val="7C848A"/>
        </a:lt2>
        <a:accent1>
          <a:srgbClr val="505F21"/>
        </a:accent1>
        <a:accent2>
          <a:srgbClr val="B2B935"/>
        </a:accent2>
        <a:accent3>
          <a:srgbClr val="FFFFFF"/>
        </a:accent3>
        <a:accent4>
          <a:srgbClr val="000000"/>
        </a:accent4>
        <a:accent5>
          <a:srgbClr val="B3B6AB"/>
        </a:accent5>
        <a:accent6>
          <a:srgbClr val="A1A72F"/>
        </a:accent6>
        <a:hlink>
          <a:srgbClr val="828D30"/>
        </a:hlink>
        <a:folHlink>
          <a:srgbClr val="D9D99E"/>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BFBFBF"/>
        </a:dk2>
        <a:lt2>
          <a:srgbClr val="7C848A"/>
        </a:lt2>
        <a:accent1>
          <a:srgbClr val="00582D"/>
        </a:accent1>
        <a:accent2>
          <a:srgbClr val="72BE44"/>
        </a:accent2>
        <a:accent3>
          <a:srgbClr val="FFFFFF"/>
        </a:accent3>
        <a:accent4>
          <a:srgbClr val="000000"/>
        </a:accent4>
        <a:accent5>
          <a:srgbClr val="AAB4AD"/>
        </a:accent5>
        <a:accent6>
          <a:srgbClr val="67AC3D"/>
        </a:accent6>
        <a:hlink>
          <a:srgbClr val="118B3F"/>
        </a:hlink>
        <a:folHlink>
          <a:srgbClr val="BDDDA3"/>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BFBFBF"/>
        </a:dk2>
        <a:lt2>
          <a:srgbClr val="7C848A"/>
        </a:lt2>
        <a:accent1>
          <a:srgbClr val="004C4F"/>
        </a:accent1>
        <a:accent2>
          <a:srgbClr val="0FB694"/>
        </a:accent2>
        <a:accent3>
          <a:srgbClr val="FFFFFF"/>
        </a:accent3>
        <a:accent4>
          <a:srgbClr val="000000"/>
        </a:accent4>
        <a:accent5>
          <a:srgbClr val="AAB2B2"/>
        </a:accent5>
        <a:accent6>
          <a:srgbClr val="0CA586"/>
        </a:accent6>
        <a:hlink>
          <a:srgbClr val="008075"/>
        </a:hlink>
        <a:folHlink>
          <a:srgbClr val="A7D9C8"/>
        </a:folHlink>
      </a:clrScheme>
      <a:clrMap bg1="lt1" tx1="dk1" bg2="lt2" tx2="dk2" accent1="accent1" accent2="accent2" accent3="accent3" accent4="accent4" accent5="accent5" accent6="accent6" hlink="hlink" folHlink="folHlink"/>
    </a:extraClrScheme>
    <a:extraClrScheme>
      <a:clrScheme name="Default Design 11">
        <a:dk1>
          <a:srgbClr val="000000"/>
        </a:dk1>
        <a:lt1>
          <a:srgbClr val="FFFFFF"/>
        </a:lt1>
        <a:dk2>
          <a:srgbClr val="BFBFBF"/>
        </a:dk2>
        <a:lt2>
          <a:srgbClr val="7C848A"/>
        </a:lt2>
        <a:accent1>
          <a:srgbClr val="000000"/>
        </a:accent1>
        <a:accent2>
          <a:srgbClr val="808080"/>
        </a:accent2>
        <a:accent3>
          <a:srgbClr val="FFFFFF"/>
        </a:accent3>
        <a:accent4>
          <a:srgbClr val="000000"/>
        </a:accent4>
        <a:accent5>
          <a:srgbClr val="AAAAAA"/>
        </a:accent5>
        <a:accent6>
          <a:srgbClr val="737373"/>
        </a:accent6>
        <a:hlink>
          <a:srgbClr val="404040"/>
        </a:hlink>
        <a:folHlink>
          <a:srgbClr val="BFBFB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26413</TotalTime>
  <Words>6683</Words>
  <Application>Microsoft Office PowerPoint</Application>
  <PresentationFormat>On-screen Show (4:3)</PresentationFormat>
  <Paragraphs>913</Paragraphs>
  <Slides>73</Slides>
  <Notes>72</Notes>
  <HiddenSlides>0</HiddenSlides>
  <MMClips>0</MMClips>
  <ScaleCrop>false</ScaleCrop>
  <HeadingPairs>
    <vt:vector size="4" baseType="variant">
      <vt:variant>
        <vt:lpstr>Theme</vt:lpstr>
      </vt:variant>
      <vt:variant>
        <vt:i4>3</vt:i4>
      </vt:variant>
      <vt:variant>
        <vt:lpstr>Slide Titles</vt:lpstr>
      </vt:variant>
      <vt:variant>
        <vt:i4>73</vt:i4>
      </vt:variant>
    </vt:vector>
  </HeadingPairs>
  <TitlesOfParts>
    <vt:vector size="76" baseType="lpstr">
      <vt:lpstr>7_blue top</vt:lpstr>
      <vt:lpstr>E Sanitation1a</vt:lpstr>
      <vt:lpstr>1_E Sanitation1a</vt:lpstr>
      <vt:lpstr>Laser Safety Training Therese Perrette CIH, CSP</vt:lpstr>
      <vt:lpstr>Laser Safety Training Objectives</vt:lpstr>
      <vt:lpstr>What is a Laser?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Biological Effects</vt:lpstr>
      <vt:lpstr>Biological Effects</vt:lpstr>
      <vt:lpstr>Biological Effects</vt:lpstr>
      <vt:lpstr>Aversion Response</vt:lpstr>
      <vt:lpstr>Signs and Symptoms</vt:lpstr>
      <vt:lpstr>Biological Effects</vt:lpstr>
      <vt:lpstr>Biological Effects</vt:lpstr>
      <vt:lpstr>Non-Beam Hazards</vt:lpstr>
      <vt:lpstr>PowerPoint Presentation</vt:lpstr>
      <vt:lpstr>Non-Beam Hazards</vt:lpstr>
      <vt:lpstr>Non-Beam Hazards</vt:lpstr>
      <vt:lpstr>Non-Beam Hazards</vt:lpstr>
      <vt:lpstr>Non-Beam Hazards</vt:lpstr>
      <vt:lpstr>Non-Beam Hazards</vt:lpstr>
      <vt:lpstr>Non-Beam Hazards</vt:lpstr>
      <vt:lpstr>Non-Beam Hazards</vt:lpstr>
      <vt:lpstr>Engineering Controls</vt:lpstr>
      <vt:lpstr>PowerPoint Presentation</vt:lpstr>
      <vt:lpstr>Engineering Controls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Administrative Controls</vt:lpstr>
      <vt:lpstr>Administrative Controls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www.osha.gov/SLTC/laserhazards  ANSI Z136 series of laser safety standards  LIA.org Laser Institute of America  rli.com rockwell laser institute</vt:lpstr>
    </vt:vector>
  </TitlesOfParts>
  <Company>UC Riverside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Janette De La Rosa Ducut, Ed.D.</dc:creator>
  <cp:lastModifiedBy>Perrette, Therese</cp:lastModifiedBy>
  <cp:revision>1171</cp:revision>
  <dcterms:created xsi:type="dcterms:W3CDTF">2011-02-10T17:26:50Z</dcterms:created>
  <dcterms:modified xsi:type="dcterms:W3CDTF">2015-09-18T00:35:09Z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laser 2011 0324</vt:lpwstr>
  </property>
  <property fmtid="{D5CDD505-2E9C-101B-9397-08002B2CF9AE}" pid="4" name="ArticulateGUID">
    <vt:lpwstr>78C13E9C-11DD-445C-8D8B-C31AA3BDABC2</vt:lpwstr>
  </property>
  <property fmtid="{D5CDD505-2E9C-101B-9397-08002B2CF9AE}" pid="5" name="ArticulateProjectFull">
    <vt:lpwstr>\\fboad\Users\EH&amp;S_HOMES\janetted\My Documents\training\materials\laser\laser 2011 0330.ppta</vt:lpwstr>
  </property>
</Properties>
</file>